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9" r:id="rId2"/>
    <p:sldId id="302" r:id="rId3"/>
    <p:sldId id="328" r:id="rId4"/>
    <p:sldId id="329" r:id="rId5"/>
    <p:sldId id="319" r:id="rId6"/>
    <p:sldId id="325" r:id="rId7"/>
    <p:sldId id="326" r:id="rId8"/>
    <p:sldId id="324" r:id="rId9"/>
    <p:sldId id="264" r:id="rId10"/>
    <p:sldId id="307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2B800"/>
    <a:srgbClr val="FFFFC1"/>
    <a:srgbClr val="FFD5D5"/>
    <a:srgbClr val="FF9999"/>
    <a:srgbClr val="FC9E9E"/>
    <a:srgbClr val="7F7F7F"/>
    <a:srgbClr val="BFFCF7"/>
    <a:srgbClr val="FFFDD6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3455" autoAdjust="0"/>
  </p:normalViewPr>
  <p:slideViewPr>
    <p:cSldViewPr snapToGrid="0" showGuides="1">
      <p:cViewPr>
        <p:scale>
          <a:sx n="66" d="100"/>
          <a:sy n="66" d="100"/>
        </p:scale>
        <p:origin x="653" y="168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7D8A0-9353-FA94-D1D1-C71A2A200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4408B-B706-232B-17B3-4EC65BDEB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7CE124-2C6D-9187-7E8A-F27353863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4A8782-C2A9-4C1A-A849-509BBB7B0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4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92C33-F379-BCDD-0AFA-EC0E4429C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CD0887-7580-7B9C-1C4B-30AFE2EB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B1226E-EB3C-A714-7C3D-058CA6B33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7ABD8-8211-B92E-D65E-628469462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9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C0895-A67C-0DD0-BBA3-7CEA69C4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210033-F9B0-72C2-2309-87AE0C5C8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8DBE19-AA5B-03FD-116E-2553B252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A79D6-AE3E-CBEE-402A-848FD97FC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7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gif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38.gif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gif"/><Relationship Id="rId9" Type="http://schemas.openxmlformats.org/officeDocument/2006/relationships/image" Target="../media/image3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108149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창에 에너지를 담아 강하게 찔러 용 형상의 에너지를 방출하는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주력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딜링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lm_skill_01_25.png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홀딩 스킬이며 자세를 잡고 정신을 한 곳으로 집중한 뒤 전방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12m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90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도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내에 조준하여 창을 찔러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퍼펙트 </a:t>
                      </a: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존에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맞춰 키 입력을 떼면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16m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거리까지 발사되며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적룡포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633482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LANCEMASTER_25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305250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, “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, “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88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백어택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중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(41)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41891"/>
              </p:ext>
            </p:extLst>
          </p:nvPr>
        </p:nvGraphicFramePr>
        <p:xfrm>
          <a:off x="9404169" y="2246598"/>
          <a:ext cx="2595744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0028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577, 1153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1019, 2038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1301, 2601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174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1524, 3052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1706, 3410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1846, 3691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1969, 3936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2082, 4163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2167, 4333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2251, 4501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2252, 4503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2253, 4504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2253, 4505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2254, 4506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9396014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pic>
        <p:nvPicPr>
          <p:cNvPr id="8" name="그림 7" descr="사각형, 라인, 직사각형, 패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518967-32B9-4846-BF3C-1A9A81346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7"/>
          <a:stretch>
            <a:fillRect/>
          </a:stretch>
        </p:blipFill>
        <p:spPr>
          <a:xfrm>
            <a:off x="192088" y="3934113"/>
            <a:ext cx="4625434" cy="2808000"/>
          </a:xfrm>
          <a:prstGeom prst="rect">
            <a:avLst/>
          </a:prstGeom>
        </p:spPr>
      </p:pic>
      <p:sp>
        <p:nvSpPr>
          <p:cNvPr id="2257" name="TextBox 2256">
            <a:extLst>
              <a:ext uri="{FF2B5EF4-FFF2-40B4-BE49-F238E27FC236}">
                <a16:creationId xmlns:a16="http://schemas.microsoft.com/office/drawing/2014/main" id="{E9D3703D-DC94-FAEE-7A26-9638D7EC04C1}"/>
              </a:ext>
            </a:extLst>
          </p:cNvPr>
          <p:cNvSpPr txBox="1"/>
          <p:nvPr/>
        </p:nvSpPr>
        <p:spPr>
          <a:xfrm>
            <a:off x="4048682" y="3959265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A5FBDA-2C63-D2B8-3246-6DE8FF2CEC06}"/>
              </a:ext>
            </a:extLst>
          </p:cNvPr>
          <p:cNvSpPr/>
          <p:nvPr/>
        </p:nvSpPr>
        <p:spPr>
          <a:xfrm>
            <a:off x="192088" y="3934113"/>
            <a:ext cx="4625434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B6CBF83-0153-2E9D-B2B1-2E02F277CFCF}"/>
              </a:ext>
            </a:extLst>
          </p:cNvPr>
          <p:cNvGrpSpPr/>
          <p:nvPr/>
        </p:nvGrpSpPr>
        <p:grpSpPr>
          <a:xfrm>
            <a:off x="192088" y="3934113"/>
            <a:ext cx="2916031" cy="322994"/>
            <a:chOff x="192088" y="151035"/>
            <a:chExt cx="2916031" cy="32299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DCA6338-C4F8-A3BC-960B-97AE76F38107}"/>
                </a:ext>
              </a:extLst>
            </p:cNvPr>
            <p:cNvSpPr/>
            <p:nvPr/>
          </p:nvSpPr>
          <p:spPr>
            <a:xfrm>
              <a:off x="192088" y="151035"/>
              <a:ext cx="2916031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EC61623-CA39-D4C7-E018-48043CCAB918}"/>
                </a:ext>
              </a:extLst>
            </p:cNvPr>
            <p:cNvGrpSpPr/>
            <p:nvPr/>
          </p:nvGrpSpPr>
          <p:grpSpPr>
            <a:xfrm>
              <a:off x="251319" y="189293"/>
              <a:ext cx="2797569" cy="246478"/>
              <a:chOff x="290367" y="280685"/>
              <a:chExt cx="2797569" cy="24647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615F3D7-CE68-76FA-050D-3D90DA063AAF}"/>
                  </a:ext>
                </a:extLst>
              </p:cNvPr>
              <p:cNvGrpSpPr/>
              <p:nvPr/>
            </p:nvGrpSpPr>
            <p:grpSpPr>
              <a:xfrm>
                <a:off x="290367" y="313924"/>
                <a:ext cx="622246" cy="180000"/>
                <a:chOff x="10376220" y="5903869"/>
                <a:chExt cx="622246" cy="180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1BAA4118-07E6-F91D-9CA0-D1AFEFECB566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818268-0867-EC68-3D02-7C29286E582F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0C605E69-1FC8-5A95-8B1F-ADF18F5F0013}"/>
                  </a:ext>
                </a:extLst>
              </p:cNvPr>
              <p:cNvGrpSpPr/>
              <p:nvPr/>
            </p:nvGrpSpPr>
            <p:grpSpPr>
              <a:xfrm>
                <a:off x="1052659" y="313924"/>
                <a:ext cx="727729" cy="180000"/>
                <a:chOff x="11103948" y="5903869"/>
                <a:chExt cx="727729" cy="180000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7F41B09F-C785-55FB-3A1B-C77154DC991A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ABF4003-E58E-ACDE-54B4-7E552C2DDA7B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0067AE4-135C-A023-6BED-6ACF5057315D}"/>
                  </a:ext>
                </a:extLst>
              </p:cNvPr>
              <p:cNvGrpSpPr/>
              <p:nvPr/>
            </p:nvGrpSpPr>
            <p:grpSpPr>
              <a:xfrm>
                <a:off x="1920433" y="280685"/>
                <a:ext cx="1167503" cy="246478"/>
                <a:chOff x="11103948" y="5870629"/>
                <a:chExt cx="1167503" cy="246478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0089BF00-FB9F-3279-6A45-A98B2DEF1BE3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C0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5F34167-187C-241C-77EC-FD0091E5B01B}"/>
                    </a:ext>
                  </a:extLst>
                </p:cNvPr>
                <p:cNvSpPr txBox="1"/>
                <p:nvPr/>
              </p:nvSpPr>
              <p:spPr>
                <a:xfrm>
                  <a:off x="11389428" y="5870629"/>
                  <a:ext cx="882023" cy="2464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퍼펙트 존 성공 시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추가 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pic>
        <p:nvPicPr>
          <p:cNvPr id="2240" name="그림 2239" descr="스크린샷, 그래픽, 다채로움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9E31B6-8106-6443-2CAF-44CEF399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76" y="4495598"/>
            <a:ext cx="2166872" cy="742611"/>
          </a:xfrm>
          <a:prstGeom prst="rect">
            <a:avLst/>
          </a:prstGeom>
        </p:spPr>
      </p:pic>
      <p:pic>
        <p:nvPicPr>
          <p:cNvPr id="2242" name="그림 2241" descr="스크린샷, 그래픽, 라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E52DBE-14A7-EE0A-391F-0C131993D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76" y="5796436"/>
            <a:ext cx="2166872" cy="626232"/>
          </a:xfrm>
          <a:prstGeom prst="rect">
            <a:avLst/>
          </a:prstGeom>
        </p:spPr>
      </p:pic>
      <p:grpSp>
        <p:nvGrpSpPr>
          <p:cNvPr id="2243" name="그룹 2242">
            <a:extLst>
              <a:ext uri="{FF2B5EF4-FFF2-40B4-BE49-F238E27FC236}">
                <a16:creationId xmlns:a16="http://schemas.microsoft.com/office/drawing/2014/main" id="{03873E8B-CCD6-226A-4592-23022093928D}"/>
              </a:ext>
            </a:extLst>
          </p:cNvPr>
          <p:cNvGrpSpPr/>
          <p:nvPr/>
        </p:nvGrpSpPr>
        <p:grpSpPr>
          <a:xfrm>
            <a:off x="431898" y="5830284"/>
            <a:ext cx="1696454" cy="523538"/>
            <a:chOff x="1649878" y="6013190"/>
            <a:chExt cx="1696454" cy="523538"/>
          </a:xfrm>
        </p:grpSpPr>
        <p:sp>
          <p:nvSpPr>
            <p:cNvPr id="2244" name="TextBox 2243">
              <a:extLst>
                <a:ext uri="{FF2B5EF4-FFF2-40B4-BE49-F238E27FC236}">
                  <a16:creationId xmlns:a16="http://schemas.microsoft.com/office/drawing/2014/main" id="{C3991E99-FF1E-183B-B474-4FC9789CE911}"/>
                </a:ext>
              </a:extLst>
            </p:cNvPr>
            <p:cNvSpPr txBox="1"/>
            <p:nvPr/>
          </p:nvSpPr>
          <p:spPr>
            <a:xfrm>
              <a:off x="1649879" y="6013190"/>
              <a:ext cx="1696453" cy="195938"/>
            </a:xfrm>
            <a:prstGeom prst="rect">
              <a:avLst/>
            </a:prstGeom>
            <a:solidFill>
              <a:srgbClr val="DAF6DD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>
                <a:spcAft>
                  <a:spcPts val="101"/>
                </a:spcAft>
              </a:pPr>
              <a:r>
                <a:rPr lang="en-US" altLang="ko-KR" sz="801" dirty="0"/>
                <a:t>2T </a:t>
              </a:r>
              <a:r>
                <a:rPr lang="ko-KR" altLang="en-US" sz="801" dirty="0"/>
                <a:t>트라이포드</a:t>
              </a:r>
              <a:r>
                <a:rPr lang="en-US" altLang="ko-KR" sz="801" dirty="0"/>
                <a:t> ‘</a:t>
              </a:r>
              <a:r>
                <a:rPr lang="ko-KR" altLang="en-US" sz="801" dirty="0"/>
                <a:t>파괴하는 창</a:t>
              </a:r>
              <a:r>
                <a:rPr lang="en-US" altLang="ko-KR" sz="801" dirty="0"/>
                <a:t>’ </a:t>
              </a:r>
              <a:r>
                <a:rPr lang="ko-KR" altLang="en-US" sz="801" dirty="0"/>
                <a:t>선택 시</a:t>
              </a:r>
              <a:endParaRPr lang="en-US" altLang="ko-KR" sz="801" dirty="0"/>
            </a:p>
          </p:txBody>
        </p:sp>
        <p:grpSp>
          <p:nvGrpSpPr>
            <p:cNvPr id="2245" name="그룹 2244">
              <a:extLst>
                <a:ext uri="{FF2B5EF4-FFF2-40B4-BE49-F238E27FC236}">
                  <a16:creationId xmlns:a16="http://schemas.microsoft.com/office/drawing/2014/main" id="{5C8DE378-F0F4-0FB0-89BE-87283F125F72}"/>
                </a:ext>
              </a:extLst>
            </p:cNvPr>
            <p:cNvGrpSpPr/>
            <p:nvPr/>
          </p:nvGrpSpPr>
          <p:grpSpPr>
            <a:xfrm>
              <a:off x="1649878" y="6209128"/>
              <a:ext cx="1696453" cy="327600"/>
              <a:chOff x="1649878" y="6204378"/>
              <a:chExt cx="1696453" cy="327600"/>
            </a:xfrm>
          </p:grpSpPr>
          <p:sp>
            <p:nvSpPr>
              <p:cNvPr id="2246" name="직사각형 2245">
                <a:extLst>
                  <a:ext uri="{FF2B5EF4-FFF2-40B4-BE49-F238E27FC236}">
                    <a16:creationId xmlns:a16="http://schemas.microsoft.com/office/drawing/2014/main" id="{F8E0F9FF-CF8F-BFA5-BEDF-8DBF679D7928}"/>
                  </a:ext>
                </a:extLst>
              </p:cNvPr>
              <p:cNvSpPr/>
              <p:nvPr/>
            </p:nvSpPr>
            <p:spPr>
              <a:xfrm flipH="1">
                <a:off x="1649878" y="6204378"/>
                <a:ext cx="1696453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47" name="TextBox 2246">
                <a:extLst>
                  <a:ext uri="{FF2B5EF4-FFF2-40B4-BE49-F238E27FC236}">
                    <a16:creationId xmlns:a16="http://schemas.microsoft.com/office/drawing/2014/main" id="{4CADA349-2D40-8C3A-464B-F04CE1437E59}"/>
                  </a:ext>
                </a:extLst>
              </p:cNvPr>
              <p:cNvSpPr txBox="1"/>
              <p:nvPr/>
            </p:nvSpPr>
            <p:spPr>
              <a:xfrm>
                <a:off x="2100560" y="6306559"/>
                <a:ext cx="795089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공격 폭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50% </a:t>
                </a: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감소 </a:t>
                </a:r>
                <a:endPara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248" name="그룹 2247">
            <a:extLst>
              <a:ext uri="{FF2B5EF4-FFF2-40B4-BE49-F238E27FC236}">
                <a16:creationId xmlns:a16="http://schemas.microsoft.com/office/drawing/2014/main" id="{93CFF1FC-1C0D-3308-BA7B-99F34762D02E}"/>
              </a:ext>
            </a:extLst>
          </p:cNvPr>
          <p:cNvGrpSpPr/>
          <p:nvPr/>
        </p:nvGrpSpPr>
        <p:grpSpPr>
          <a:xfrm>
            <a:off x="258212" y="4581455"/>
            <a:ext cx="1887598" cy="824584"/>
            <a:chOff x="387781" y="1061105"/>
            <a:chExt cx="1887598" cy="824584"/>
          </a:xfrm>
        </p:grpSpPr>
        <p:grpSp>
          <p:nvGrpSpPr>
            <p:cNvPr id="2249" name="그룹 2248">
              <a:extLst>
                <a:ext uri="{FF2B5EF4-FFF2-40B4-BE49-F238E27FC236}">
                  <a16:creationId xmlns:a16="http://schemas.microsoft.com/office/drawing/2014/main" id="{DA685E9F-DF62-09EF-95AB-666BCD63A9E5}"/>
                </a:ext>
              </a:extLst>
            </p:cNvPr>
            <p:cNvGrpSpPr/>
            <p:nvPr/>
          </p:nvGrpSpPr>
          <p:grpSpPr>
            <a:xfrm>
              <a:off x="387781" y="1061105"/>
              <a:ext cx="1887598" cy="698073"/>
              <a:chOff x="255993" y="946703"/>
              <a:chExt cx="1887598" cy="698073"/>
            </a:xfrm>
          </p:grpSpPr>
          <p:grpSp>
            <p:nvGrpSpPr>
              <p:cNvPr id="2251" name="그룹 2250">
                <a:extLst>
                  <a:ext uri="{FF2B5EF4-FFF2-40B4-BE49-F238E27FC236}">
                    <a16:creationId xmlns:a16="http://schemas.microsoft.com/office/drawing/2014/main" id="{2E685C08-C2B4-5543-6B62-E244746C1068}"/>
                  </a:ext>
                </a:extLst>
              </p:cNvPr>
              <p:cNvGrpSpPr/>
              <p:nvPr/>
            </p:nvGrpSpPr>
            <p:grpSpPr>
              <a:xfrm>
                <a:off x="255993" y="946703"/>
                <a:ext cx="929046" cy="698073"/>
                <a:chOff x="122500" y="3493888"/>
                <a:chExt cx="929046" cy="698073"/>
              </a:xfrm>
            </p:grpSpPr>
            <p:sp>
              <p:nvSpPr>
                <p:cNvPr id="2259" name="TextBox 2258">
                  <a:extLst>
                    <a:ext uri="{FF2B5EF4-FFF2-40B4-BE49-F238E27FC236}">
                      <a16:creationId xmlns:a16="http://schemas.microsoft.com/office/drawing/2014/main" id="{40DAEDFC-2D86-48DE-9B91-D10DA3D69F88}"/>
                    </a:ext>
                  </a:extLst>
                </p:cNvPr>
                <p:cNvSpPr txBox="1"/>
                <p:nvPr/>
              </p:nvSpPr>
              <p:spPr>
                <a:xfrm>
                  <a:off x="122500" y="3493888"/>
                  <a:ext cx="929046" cy="3704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{dmg_1}</a:t>
                  </a:r>
                </a:p>
                <a:p>
                  <a:pPr algn="ctr"/>
                  <a:r>
                    <a:rPr lang="en-US" altLang="ko-KR" sz="801" dirty="0"/>
                    <a:t>(</a:t>
                  </a:r>
                  <a:r>
                    <a:rPr lang="ko-KR" altLang="en-US" sz="801" dirty="0"/>
                    <a:t>기본 공격 범위</a:t>
                  </a:r>
                  <a:r>
                    <a:rPr lang="en-US" altLang="ko-KR" sz="801" dirty="0"/>
                    <a:t>)</a:t>
                  </a:r>
                </a:p>
              </p:txBody>
            </p:sp>
            <p:grpSp>
              <p:nvGrpSpPr>
                <p:cNvPr id="2262" name="그룹 2261">
                  <a:extLst>
                    <a:ext uri="{FF2B5EF4-FFF2-40B4-BE49-F238E27FC236}">
                      <a16:creationId xmlns:a16="http://schemas.microsoft.com/office/drawing/2014/main" id="{34767E32-B141-05A2-2787-803F76342B91}"/>
                    </a:ext>
                  </a:extLst>
                </p:cNvPr>
                <p:cNvGrpSpPr/>
                <p:nvPr/>
              </p:nvGrpSpPr>
              <p:grpSpPr>
                <a:xfrm>
                  <a:off x="122500" y="3864361"/>
                  <a:ext cx="929046" cy="327600"/>
                  <a:chOff x="122500" y="4104693"/>
                  <a:chExt cx="929046" cy="327600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DADFCFF8-5F70-4902-96D5-2EECD63F4923}"/>
                      </a:ext>
                    </a:extLst>
                  </p:cNvPr>
                  <p:cNvSpPr/>
                  <p:nvPr/>
                </p:nvSpPr>
                <p:spPr>
                  <a:xfrm flipH="1">
                    <a:off x="122500" y="4104693"/>
                    <a:ext cx="929046" cy="3276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4" name="TextBox 2263">
                    <a:extLst>
                      <a:ext uri="{FF2B5EF4-FFF2-40B4-BE49-F238E27FC236}">
                        <a16:creationId xmlns:a16="http://schemas.microsoft.com/office/drawing/2014/main" id="{ADA4859B-1186-8528-71E8-B2FEC791BD91}"/>
                      </a:ext>
                    </a:extLst>
                  </p:cNvPr>
                  <p:cNvSpPr txBox="1"/>
                  <p:nvPr/>
                </p:nvSpPr>
                <p:spPr>
                  <a:xfrm>
                    <a:off x="350580" y="4138842"/>
                    <a:ext cx="472886" cy="259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가로 </a:t>
                    </a: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: 4m</a:t>
                    </a:r>
                  </a:p>
                  <a:p>
                    <a:pPr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세로 </a:t>
                    </a: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: 12m</a:t>
                    </a:r>
                  </a:p>
                </p:txBody>
              </p:sp>
            </p:grpSp>
          </p:grpSp>
          <p:grpSp>
            <p:nvGrpSpPr>
              <p:cNvPr id="2252" name="그룹 2251">
                <a:extLst>
                  <a:ext uri="{FF2B5EF4-FFF2-40B4-BE49-F238E27FC236}">
                    <a16:creationId xmlns:a16="http://schemas.microsoft.com/office/drawing/2014/main" id="{C2D5523A-C95B-9E0B-D544-3FB32EDCAA62}"/>
                  </a:ext>
                </a:extLst>
              </p:cNvPr>
              <p:cNvGrpSpPr/>
              <p:nvPr/>
            </p:nvGrpSpPr>
            <p:grpSpPr>
              <a:xfrm>
                <a:off x="1207982" y="946703"/>
                <a:ext cx="935609" cy="698073"/>
                <a:chOff x="1074489" y="3493888"/>
                <a:chExt cx="935609" cy="698073"/>
              </a:xfrm>
            </p:grpSpPr>
            <p:sp>
              <p:nvSpPr>
                <p:cNvPr id="2253" name="TextBox 2252">
                  <a:extLst>
                    <a:ext uri="{FF2B5EF4-FFF2-40B4-BE49-F238E27FC236}">
                      <a16:creationId xmlns:a16="http://schemas.microsoft.com/office/drawing/2014/main" id="{34E0DCE3-6745-0C96-2A04-880B508C8ECD}"/>
                    </a:ext>
                  </a:extLst>
                </p:cNvPr>
                <p:cNvSpPr txBox="1"/>
                <p:nvPr/>
              </p:nvSpPr>
              <p:spPr>
                <a:xfrm>
                  <a:off x="1074489" y="3493888"/>
                  <a:ext cx="935609" cy="3704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{dmg_2}</a:t>
                  </a:r>
                </a:p>
                <a:p>
                  <a:pPr algn="ctr"/>
                  <a:r>
                    <a:rPr lang="en-US" altLang="ko-KR" sz="801" dirty="0"/>
                    <a:t>(</a:t>
                  </a:r>
                  <a:r>
                    <a:rPr lang="ko-KR" altLang="en-US" sz="801" dirty="0"/>
                    <a:t>퍼펙트 존 성공 시</a:t>
                  </a:r>
                  <a:r>
                    <a:rPr lang="en-US" altLang="ko-KR" sz="801" dirty="0"/>
                    <a:t>)</a:t>
                  </a:r>
                </a:p>
              </p:txBody>
            </p:sp>
            <p:grpSp>
              <p:nvGrpSpPr>
                <p:cNvPr id="2254" name="그룹 2253">
                  <a:extLst>
                    <a:ext uri="{FF2B5EF4-FFF2-40B4-BE49-F238E27FC236}">
                      <a16:creationId xmlns:a16="http://schemas.microsoft.com/office/drawing/2014/main" id="{DC8BFB35-C08D-0BEE-E719-0276A3C6FAD7}"/>
                    </a:ext>
                  </a:extLst>
                </p:cNvPr>
                <p:cNvGrpSpPr/>
                <p:nvPr/>
              </p:nvGrpSpPr>
              <p:grpSpPr>
                <a:xfrm>
                  <a:off x="1074489" y="3864361"/>
                  <a:ext cx="935609" cy="327600"/>
                  <a:chOff x="125342" y="6439885"/>
                  <a:chExt cx="935609" cy="327600"/>
                </a:xfrm>
              </p:grpSpPr>
              <p:sp>
                <p:nvSpPr>
                  <p:cNvPr id="2255" name="직사각형 2254">
                    <a:extLst>
                      <a:ext uri="{FF2B5EF4-FFF2-40B4-BE49-F238E27FC236}">
                        <a16:creationId xmlns:a16="http://schemas.microsoft.com/office/drawing/2014/main" id="{62E5F9FE-3422-8F1C-7BDC-56650976145A}"/>
                      </a:ext>
                    </a:extLst>
                  </p:cNvPr>
                  <p:cNvSpPr/>
                  <p:nvPr/>
                </p:nvSpPr>
                <p:spPr>
                  <a:xfrm flipH="1">
                    <a:off x="125342" y="6439885"/>
                    <a:ext cx="935609" cy="3276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56" name="TextBox 2255">
                    <a:extLst>
                      <a:ext uri="{FF2B5EF4-FFF2-40B4-BE49-F238E27FC236}">
                        <a16:creationId xmlns:a16="http://schemas.microsoft.com/office/drawing/2014/main" id="{C2251B18-1361-E4DF-066E-0628E716D1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6704" y="6474035"/>
                    <a:ext cx="472885" cy="259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가로 </a:t>
                    </a: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: 4m</a:t>
                    </a:r>
                  </a:p>
                  <a:p>
                    <a:pPr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세로 </a:t>
                    </a: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: 16m</a:t>
                    </a:r>
                  </a:p>
                </p:txBody>
              </p:sp>
            </p:grpSp>
          </p:grpSp>
        </p:grpSp>
        <p:sp>
          <p:nvSpPr>
            <p:cNvPr id="2250" name="TextBox 2249">
              <a:extLst>
                <a:ext uri="{FF2B5EF4-FFF2-40B4-BE49-F238E27FC236}">
                  <a16:creationId xmlns:a16="http://schemas.microsoft.com/office/drawing/2014/main" id="{7EA7A6A6-1406-AAE0-A2C3-C215A8819ADA}"/>
                </a:ext>
              </a:extLst>
            </p:cNvPr>
            <p:cNvSpPr txBox="1"/>
            <p:nvPr/>
          </p:nvSpPr>
          <p:spPr>
            <a:xfrm>
              <a:off x="523667" y="1777967"/>
              <a:ext cx="1615827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101"/>
                </a:spcAft>
              </a:pPr>
              <a:r>
                <a:rPr lang="en-US" altLang="ko-KR" sz="7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7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캐릭터의 정면을 기준으로 가로</a:t>
              </a:r>
              <a:r>
                <a:rPr lang="en-US" altLang="ko-KR" sz="7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7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세로 설정</a:t>
              </a:r>
              <a:r>
                <a:rPr lang="en-US" altLang="ko-KR" sz="7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44" name="TextBox 2243">
            <a:extLst>
              <a:ext uri="{FF2B5EF4-FFF2-40B4-BE49-F238E27FC236}">
                <a16:creationId xmlns:a16="http://schemas.microsoft.com/office/drawing/2014/main" id="{8B6D5142-EEDB-39EA-9E0D-190456E7343A}"/>
              </a:ext>
            </a:extLst>
          </p:cNvPr>
          <p:cNvSpPr txBox="1"/>
          <p:nvPr/>
        </p:nvSpPr>
        <p:spPr>
          <a:xfrm>
            <a:off x="4420989" y="744436"/>
            <a:ext cx="2459581" cy="2112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0" tIns="36000" rIns="0" bIns="36000" rtlCol="0" anchor="ctr" anchorCtr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1T</a:t>
            </a:r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트라이포드 컨셉 </a:t>
            </a:r>
            <a:r>
              <a: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 </a:t>
            </a:r>
            <a:r>
              <a:rPr lang="ko-KR" altLang="en-US" sz="900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유틸</a:t>
            </a:r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능력 향상</a:t>
            </a:r>
            <a:endParaRPr lang="en-US" altLang="ko-KR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2123" name="TextBox 2122">
            <a:extLst>
              <a:ext uri="{FF2B5EF4-FFF2-40B4-BE49-F238E27FC236}">
                <a16:creationId xmlns:a16="http://schemas.microsoft.com/office/drawing/2014/main" id="{3B7A6FFC-D16D-EFC0-1FDC-D150B9A18A75}"/>
              </a:ext>
            </a:extLst>
          </p:cNvPr>
          <p:cNvSpPr txBox="1"/>
          <p:nvPr/>
        </p:nvSpPr>
        <p:spPr>
          <a:xfrm>
            <a:off x="4420989" y="5117042"/>
            <a:ext cx="2459581" cy="211203"/>
          </a:xfrm>
          <a:prstGeom prst="rect">
            <a:avLst/>
          </a:prstGeom>
          <a:solidFill>
            <a:srgbClr val="F2B800"/>
          </a:solidFill>
          <a:ln>
            <a:solidFill>
              <a:srgbClr val="F2B800"/>
            </a:solidFill>
          </a:ln>
        </p:spPr>
        <p:txBody>
          <a:bodyPr wrap="square" lIns="0" tIns="36000" rIns="0" bIns="36000" rtlCol="0" anchor="ctr" anchorCtr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3T</a:t>
            </a:r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트라이포드 컨셉 </a:t>
            </a:r>
            <a:r>
              <a: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피해량 극대화</a:t>
            </a:r>
            <a:endParaRPr lang="en-US" altLang="ko-KR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2122" name="TextBox 2121">
            <a:extLst>
              <a:ext uri="{FF2B5EF4-FFF2-40B4-BE49-F238E27FC236}">
                <a16:creationId xmlns:a16="http://schemas.microsoft.com/office/drawing/2014/main" id="{EEBFB2F1-CEC9-474E-CAF7-CC3BE500F541}"/>
              </a:ext>
            </a:extLst>
          </p:cNvPr>
          <p:cNvSpPr txBox="1"/>
          <p:nvPr/>
        </p:nvSpPr>
        <p:spPr>
          <a:xfrm>
            <a:off x="4420989" y="2930737"/>
            <a:ext cx="2459581" cy="21120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0" tIns="36000" rIns="0" bIns="36000" rtlCol="0" anchor="ctr" anchorCtr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2T</a:t>
            </a:r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트라이포드 컨셉 </a:t>
            </a:r>
            <a:r>
              <a: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전투 스타일 변화</a:t>
            </a:r>
            <a:endParaRPr lang="en-US" altLang="ko-KR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2259" name="직사각형 2258">
            <a:extLst>
              <a:ext uri="{FF2B5EF4-FFF2-40B4-BE49-F238E27FC236}">
                <a16:creationId xmlns:a16="http://schemas.microsoft.com/office/drawing/2014/main" id="{B2B4A7D8-21B4-483F-D949-32443B26387E}"/>
              </a:ext>
            </a:extLst>
          </p:cNvPr>
          <p:cNvSpPr/>
          <p:nvPr/>
        </p:nvSpPr>
        <p:spPr>
          <a:xfrm>
            <a:off x="4420990" y="3719798"/>
            <a:ext cx="7395090" cy="577857"/>
          </a:xfrm>
          <a:prstGeom prst="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57" name="TextBox 2156">
            <a:extLst>
              <a:ext uri="{FF2B5EF4-FFF2-40B4-BE49-F238E27FC236}">
                <a16:creationId xmlns:a16="http://schemas.microsoft.com/office/drawing/2014/main" id="{D31CFE99-C603-7821-9CDE-3AE3B4782C6A}"/>
              </a:ext>
            </a:extLst>
          </p:cNvPr>
          <p:cNvSpPr txBox="1"/>
          <p:nvPr/>
        </p:nvSpPr>
        <p:spPr>
          <a:xfrm>
            <a:off x="5071604" y="3939481"/>
            <a:ext cx="666849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rgbClr val="00B050"/>
                </a:solidFill>
              </a:rPr>
              <a:t>진화하는 창술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B4E1C8-5C76-319A-3282-9A84A29C5A01}"/>
              </a:ext>
            </a:extLst>
          </p:cNvPr>
          <p:cNvSpPr txBox="1"/>
          <p:nvPr/>
        </p:nvSpPr>
        <p:spPr>
          <a:xfrm>
            <a:off x="5892449" y="3857406"/>
            <a:ext cx="5827111" cy="30264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퍼펙트 존이 사라지고 차지 조작으로 변경되며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차지 중 </a:t>
            </a:r>
            <a:r>
              <a:rPr lang="en-US" altLang="ko-KR" sz="900" dirty="0">
                <a:solidFill>
                  <a:srgbClr val="36AC36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360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도 방향 전환이 가능합니다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.</a:t>
            </a:r>
          </a:p>
          <a:p>
            <a:pPr>
              <a:spcAft>
                <a:spcPts val="2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공격 시 적에게 주는 피해가 </a:t>
            </a:r>
            <a:r>
              <a:rPr lang="en-US" altLang="ko-KR" sz="900" dirty="0">
                <a:solidFill>
                  <a:srgbClr val="36AC36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58.6%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증가하고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오버차지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공격 시 적에게 주는 피해가 퍼펙트 존 효과보다 </a:t>
            </a:r>
            <a:r>
              <a:rPr lang="en-US" altLang="ko-KR" sz="900" dirty="0">
                <a:solidFill>
                  <a:srgbClr val="36AC36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83.0%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증가합니다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260" name="직사각형 2259">
            <a:extLst>
              <a:ext uri="{FF2B5EF4-FFF2-40B4-BE49-F238E27FC236}">
                <a16:creationId xmlns:a16="http://schemas.microsoft.com/office/drawing/2014/main" id="{905E3362-D244-12BF-4B98-4AC50F3E6795}"/>
              </a:ext>
            </a:extLst>
          </p:cNvPr>
          <p:cNvSpPr/>
          <p:nvPr/>
        </p:nvSpPr>
        <p:spPr>
          <a:xfrm>
            <a:off x="4420990" y="4297656"/>
            <a:ext cx="7395090" cy="577857"/>
          </a:xfrm>
          <a:prstGeom prst="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60" name="TextBox 2159">
            <a:extLst>
              <a:ext uri="{FF2B5EF4-FFF2-40B4-BE49-F238E27FC236}">
                <a16:creationId xmlns:a16="http://schemas.microsoft.com/office/drawing/2014/main" id="{C91AC7D5-6B6D-80EC-34A3-54AF65CABCBD}"/>
              </a:ext>
            </a:extLst>
          </p:cNvPr>
          <p:cNvSpPr txBox="1"/>
          <p:nvPr/>
        </p:nvSpPr>
        <p:spPr>
          <a:xfrm>
            <a:off x="5071605" y="4517341"/>
            <a:ext cx="561051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rgbClr val="00B050"/>
                </a:solidFill>
              </a:rPr>
              <a:t>파괴하는 창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C187C0-AA1F-A952-954B-21D85087829A}"/>
              </a:ext>
            </a:extLst>
          </p:cNvPr>
          <p:cNvSpPr txBox="1"/>
          <p:nvPr/>
        </p:nvSpPr>
        <p:spPr>
          <a:xfrm>
            <a:off x="5892450" y="4517341"/>
            <a:ext cx="5456622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창을 찌르는 공격의 폭이 </a:t>
            </a:r>
            <a:r>
              <a:rPr lang="en-US" altLang="ko-KR" sz="900" dirty="0">
                <a:solidFill>
                  <a:srgbClr val="FF858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50.0%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좁아지지만 치명타 적중률이 </a:t>
            </a:r>
            <a:r>
              <a:rPr lang="en-US" altLang="ko-KR" sz="900" dirty="0">
                <a:solidFill>
                  <a:srgbClr val="36AC36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100.0%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증가하며 치명타 피해가 </a:t>
            </a:r>
            <a:r>
              <a:rPr lang="en-US" altLang="ko-KR" sz="900" dirty="0">
                <a:solidFill>
                  <a:srgbClr val="36AC36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60.0%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증가합니다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.   </a:t>
            </a:r>
          </a:p>
        </p:txBody>
      </p: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802740" y="1080774"/>
              <a:ext cx="3087384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적룡포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는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주력 </a:t>
              </a:r>
              <a:r>
                <a:rPr lang="ko-KR" altLang="en-US" sz="1000" b="0" kern="12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  <p:grpSp>
        <p:nvGrpSpPr>
          <p:cNvPr id="2191" name="그룹 2190">
            <a:extLst>
              <a:ext uri="{FF2B5EF4-FFF2-40B4-BE49-F238E27FC236}">
                <a16:creationId xmlns:a16="http://schemas.microsoft.com/office/drawing/2014/main" id="{2FB96E83-6C2F-DE7D-CC39-42F0F3FCF68A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649283" y="1891163"/>
            <a:chExt cx="3348000" cy="4592793"/>
          </a:xfrm>
        </p:grpSpPr>
        <p:grpSp>
          <p:nvGrpSpPr>
            <p:cNvPr id="2302" name="그룹 2301">
              <a:extLst>
                <a:ext uri="{FF2B5EF4-FFF2-40B4-BE49-F238E27FC236}">
                  <a16:creationId xmlns:a16="http://schemas.microsoft.com/office/drawing/2014/main" id="{EE143360-7B2D-37C5-B199-D79614C04B8F}"/>
                </a:ext>
              </a:extLst>
            </p:cNvPr>
            <p:cNvGrpSpPr/>
            <p:nvPr/>
          </p:nvGrpSpPr>
          <p:grpSpPr>
            <a:xfrm>
              <a:off x="649283" y="1891163"/>
              <a:ext cx="3348000" cy="4592793"/>
              <a:chOff x="8648928" y="2091461"/>
              <a:chExt cx="3348000" cy="4592793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31E2BC1-041D-F1B6-5052-C31AA8DD8C96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5" name="그림 74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177EF10-6732-B093-12C8-35FD611D1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A5328C56-B19F-4861-2F9B-FF84F20A619F}"/>
                </a:ext>
              </a:extLst>
            </p:cNvPr>
            <p:cNvGrpSpPr/>
            <p:nvPr/>
          </p:nvGrpSpPr>
          <p:grpSpPr>
            <a:xfrm>
              <a:off x="831732" y="1995443"/>
              <a:ext cx="2983103" cy="1322110"/>
              <a:chOff x="831732" y="1995443"/>
              <a:chExt cx="2983103" cy="1322110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DFC810C2-B526-177D-DD67-4F1DE60533F7}"/>
                  </a:ext>
                </a:extLst>
              </p:cNvPr>
              <p:cNvGrpSpPr/>
              <p:nvPr/>
            </p:nvGrpSpPr>
            <p:grpSpPr>
              <a:xfrm>
                <a:off x="831732" y="1995443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2ABC891A-6DF9-EE66-55B5-244C806EF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2" name="그림 71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4A48E1-8CBD-258B-3C4F-185AC1D107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7901DA1-AF09-7BE5-B014-C25D35617249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804707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유틸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능력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B7504989-6F41-E599-06CD-35C36C4DD8F3}"/>
                  </a:ext>
                </a:extLst>
              </p:cNvPr>
              <p:cNvGrpSpPr/>
              <p:nvPr/>
            </p:nvGrpSpPr>
            <p:grpSpPr>
              <a:xfrm>
                <a:off x="965127" y="2478888"/>
                <a:ext cx="2705096" cy="838665"/>
                <a:chOff x="965127" y="2478888"/>
                <a:chExt cx="2705096" cy="838665"/>
              </a:xfrm>
            </p:grpSpPr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F5616DDC-9252-6732-0C03-6C3D1680251B}"/>
                    </a:ext>
                  </a:extLst>
                </p:cNvPr>
                <p:cNvGrpSpPr/>
                <p:nvPr/>
              </p:nvGrpSpPr>
              <p:grpSpPr>
                <a:xfrm>
                  <a:off x="3045052" y="2478888"/>
                  <a:ext cx="625171" cy="838665"/>
                  <a:chOff x="3045052" y="2478888"/>
                  <a:chExt cx="625171" cy="838665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6CFF02E-FC3C-13E5-D258-F1FCF1252150}"/>
                      </a:ext>
                    </a:extLst>
                  </p:cNvPr>
                  <p:cNvSpPr txBox="1"/>
                  <p:nvPr/>
                </p:nvSpPr>
                <p:spPr>
                  <a:xfrm>
                    <a:off x="3045052" y="3194442"/>
                    <a:ext cx="62517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받는 피해 감소</a:t>
                    </a:r>
                    <a:endParaRPr lang="en-US" altLang="ko-KR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5F55DDAF-5B0C-A42C-65AA-3E9ADF91FEC8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112" y="2946888"/>
                    <a:ext cx="561051" cy="247554"/>
                  </a:xfrm>
                  <a:prstGeom prst="rect">
                    <a:avLst/>
                  </a:prstGeom>
                  <a:noFill/>
                </p:spPr>
                <p:txBody>
                  <a:bodyPr wrap="none" lIns="0" tIns="72000" rIns="0" bIns="36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단단한 갑옷</a:t>
                    </a:r>
                    <a:endParaRPr lang="en-US" altLang="ko-KR" dirty="0"/>
                  </a:p>
                </p:txBody>
              </p:sp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E361179D-A24A-EE57-8B6A-7DD98AAFB0DE}"/>
                      </a:ext>
                    </a:extLst>
                  </p:cNvPr>
                  <p:cNvGrpSpPr/>
                  <p:nvPr/>
                </p:nvGrpSpPr>
                <p:grpSpPr>
                  <a:xfrm>
                    <a:off x="3123636" y="2478888"/>
                    <a:ext cx="468000" cy="468000"/>
                    <a:chOff x="6888198" y="3036874"/>
                    <a:chExt cx="468000" cy="468000"/>
                  </a:xfrm>
                </p:grpSpPr>
                <p:sp>
                  <p:nvSpPr>
                    <p:cNvPr id="99" name="타원 98">
                      <a:extLst>
                        <a:ext uri="{FF2B5EF4-FFF2-40B4-BE49-F238E27FC236}">
                          <a16:creationId xmlns:a16="http://schemas.microsoft.com/office/drawing/2014/main" id="{03F98CE2-DD1F-5C8C-8BE9-5915C767E9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8198" y="3036874"/>
                      <a:ext cx="468000" cy="468000"/>
                    </a:xfrm>
                    <a:prstGeom prst="ellipse">
                      <a:avLst/>
                    </a:prstGeom>
                    <a:solidFill>
                      <a:srgbClr val="14161B"/>
                    </a:solidFill>
                    <a:ln w="635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100" name="그림 99" descr="상징, 원, 일렉트릭 블루, 마조렐 블루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7057733-B005-AEC7-1509-3966D2A638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88198" y="3036874"/>
                      <a:ext cx="468000" cy="4680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E34A0B9F-283C-7425-8464-86D931B89738}"/>
                    </a:ext>
                  </a:extLst>
                </p:cNvPr>
                <p:cNvGrpSpPr/>
                <p:nvPr/>
              </p:nvGrpSpPr>
              <p:grpSpPr>
                <a:xfrm>
                  <a:off x="965127" y="2478888"/>
                  <a:ext cx="647613" cy="838665"/>
                  <a:chOff x="965127" y="2478888"/>
                  <a:chExt cx="647613" cy="838665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4DE3788-E085-A8F3-1955-53A0455ED7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306" y="2946888"/>
                    <a:ext cx="455253" cy="247554"/>
                  </a:xfrm>
                  <a:prstGeom prst="rect">
                    <a:avLst/>
                  </a:prstGeom>
                  <a:noFill/>
                </p:spPr>
                <p:txBody>
                  <a:bodyPr wrap="none" lIns="0" tIns="72000" rIns="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반응 속도</a:t>
                    </a:r>
                    <a:endPara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360CADD1-A881-90D3-EAEC-78B5FE7FEAB3}"/>
                      </a:ext>
                    </a:extLst>
                  </p:cNvPr>
                  <p:cNvSpPr txBox="1"/>
                  <p:nvPr/>
                </p:nvSpPr>
                <p:spPr>
                  <a:xfrm>
                    <a:off x="965127" y="3194442"/>
                    <a:ext cx="64761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시전 속도 향상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92EDE4F7-1B17-E622-5D5F-66E690B74C6E}"/>
                      </a:ext>
                    </a:extLst>
                  </p:cNvPr>
                  <p:cNvGrpSpPr/>
                  <p:nvPr/>
                </p:nvGrpSpPr>
                <p:grpSpPr>
                  <a:xfrm>
                    <a:off x="1054932" y="2478888"/>
                    <a:ext cx="468000" cy="468000"/>
                    <a:chOff x="4918272" y="3195000"/>
                    <a:chExt cx="468000" cy="468000"/>
                  </a:xfrm>
                </p:grpSpPr>
                <p:sp>
                  <p:nvSpPr>
                    <p:cNvPr id="102" name="타원 101">
                      <a:extLst>
                        <a:ext uri="{FF2B5EF4-FFF2-40B4-BE49-F238E27FC236}">
                          <a16:creationId xmlns:a16="http://schemas.microsoft.com/office/drawing/2014/main" id="{9C243727-DE68-9AAA-1311-3A3CA886D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8272" y="3195000"/>
                      <a:ext cx="468000" cy="468000"/>
                    </a:xfrm>
                    <a:prstGeom prst="ellipse">
                      <a:avLst/>
                    </a:prstGeom>
                    <a:solidFill>
                      <a:srgbClr val="14161B"/>
                    </a:solidFill>
                    <a:ln w="635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103" name="그림 102" descr="스크린샷, 어둠, 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A22878F-CD13-3367-A948-803C832CD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18272" y="3195000"/>
                      <a:ext cx="468000" cy="4680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id="{8F15DE98-F471-6C16-013E-DEE4EDB673E4}"/>
                    </a:ext>
                  </a:extLst>
                </p:cNvPr>
                <p:cNvGrpSpPr/>
                <p:nvPr/>
              </p:nvGrpSpPr>
              <p:grpSpPr>
                <a:xfrm>
                  <a:off x="1916125" y="2478888"/>
                  <a:ext cx="814326" cy="838665"/>
                  <a:chOff x="1916125" y="2478888"/>
                  <a:chExt cx="814326" cy="838665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98F9434-35E1-F740-0317-ECD8FAF457DC}"/>
                      </a:ext>
                    </a:extLst>
                  </p:cNvPr>
                  <p:cNvSpPr txBox="1"/>
                  <p:nvPr/>
                </p:nvSpPr>
                <p:spPr>
                  <a:xfrm>
                    <a:off x="1916125" y="3194442"/>
                    <a:ext cx="81432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게이지 회복량 증가</a:t>
                    </a:r>
                    <a:endParaRPr lang="en-US" altLang="ko-KR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2DC040C-B25A-EA90-96DB-503AF67FC91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5659" y="2946888"/>
                    <a:ext cx="455253" cy="247554"/>
                  </a:xfrm>
                  <a:prstGeom prst="rect">
                    <a:avLst/>
                  </a:prstGeom>
                  <a:noFill/>
                </p:spPr>
                <p:txBody>
                  <a:bodyPr wrap="none" lIns="0" tIns="72000" rIns="0" bIns="36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화력 조절</a:t>
                    </a:r>
                    <a:endParaRPr lang="en-US" altLang="ko-KR" dirty="0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F24837EE-846A-FF95-53E4-5B4003FB4156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84" y="2478888"/>
                    <a:ext cx="468000" cy="468000"/>
                    <a:chOff x="5186807" y="2913421"/>
                    <a:chExt cx="468000" cy="468000"/>
                  </a:xfrm>
                </p:grpSpPr>
                <p:sp>
                  <p:nvSpPr>
                    <p:cNvPr id="105" name="타원 104">
                      <a:extLst>
                        <a:ext uri="{FF2B5EF4-FFF2-40B4-BE49-F238E27FC236}">
                          <a16:creationId xmlns:a16="http://schemas.microsoft.com/office/drawing/2014/main" id="{B9570421-DF41-B152-1EDF-1FF6EE1A9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6807" y="2913421"/>
                      <a:ext cx="468000" cy="468000"/>
                    </a:xfrm>
                    <a:prstGeom prst="ellipse">
                      <a:avLst/>
                    </a:prstGeom>
                    <a:solidFill>
                      <a:srgbClr val="14161B"/>
                    </a:solidFill>
                    <a:ln w="635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106" name="그림 105" descr="원, 블루, 어둠, 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D7056DC9-962C-6C12-EA3F-94B42CEBCB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86807" y="2913421"/>
                      <a:ext cx="468000" cy="4680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BBBAA38-67B7-57A2-C9C0-3FCCE988CD40}"/>
                </a:ext>
              </a:extLst>
            </p:cNvPr>
            <p:cNvGrpSpPr/>
            <p:nvPr/>
          </p:nvGrpSpPr>
          <p:grpSpPr>
            <a:xfrm>
              <a:off x="832010" y="3457862"/>
              <a:ext cx="2982547" cy="1445220"/>
              <a:chOff x="832010" y="3457862"/>
              <a:chExt cx="2982547" cy="1445220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39CCA25-6825-E95E-0542-454310E5054A}"/>
                  </a:ext>
                </a:extLst>
              </p:cNvPr>
              <p:cNvGrpSpPr/>
              <p:nvPr/>
            </p:nvGrpSpPr>
            <p:grpSpPr>
              <a:xfrm>
                <a:off x="832010" y="3457862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8869B5BE-0F35-3ECB-BDF5-99DFB24A5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8" name="그림 77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0A08A81-5BC7-3384-898F-531B15362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7BBEF74-C636-1CF7-EC8F-D5CBB208B46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4CB040BA-438F-AE48-4A00-695B43877641}"/>
                  </a:ext>
                </a:extLst>
              </p:cNvPr>
              <p:cNvGrpSpPr/>
              <p:nvPr/>
            </p:nvGrpSpPr>
            <p:grpSpPr>
              <a:xfrm>
                <a:off x="976348" y="3941307"/>
                <a:ext cx="2741163" cy="961775"/>
                <a:chOff x="976348" y="3941307"/>
                <a:chExt cx="2741163" cy="961775"/>
              </a:xfrm>
            </p:grpSpPr>
            <p:grpSp>
              <p:nvGrpSpPr>
                <p:cNvPr id="137" name="그룹 136">
                  <a:extLst>
                    <a:ext uri="{FF2B5EF4-FFF2-40B4-BE49-F238E27FC236}">
                      <a16:creationId xmlns:a16="http://schemas.microsoft.com/office/drawing/2014/main" id="{C9EF5CD9-13E3-2DF5-3388-93E0729F5B87}"/>
                    </a:ext>
                  </a:extLst>
                </p:cNvPr>
                <p:cNvGrpSpPr/>
                <p:nvPr/>
              </p:nvGrpSpPr>
              <p:grpSpPr>
                <a:xfrm>
                  <a:off x="1975434" y="3941307"/>
                  <a:ext cx="695704" cy="961775"/>
                  <a:chOff x="1975434" y="3941307"/>
                  <a:chExt cx="695704" cy="961775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F8ED68F5-0396-E3A0-7567-97AD02361620}"/>
                      </a:ext>
                    </a:extLst>
                  </p:cNvPr>
                  <p:cNvSpPr txBox="1"/>
                  <p:nvPr/>
                </p:nvSpPr>
                <p:spPr>
                  <a:xfrm>
                    <a:off x="1975434" y="4656861"/>
                    <a:ext cx="69570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조작 변경</a:t>
                    </a:r>
                    <a:r>
                      <a:rPr lang="en-US" altLang="ko-KR" dirty="0"/>
                      <a:t>(</a:t>
                    </a:r>
                    <a:r>
                      <a:rPr lang="ko-KR" altLang="en-US" dirty="0"/>
                      <a:t>차지</a:t>
                    </a:r>
                    <a:r>
                      <a:rPr lang="en-US" altLang="ko-KR" dirty="0"/>
                      <a:t>),</a:t>
                    </a:r>
                  </a:p>
                  <a:p>
                    <a:r>
                      <a:rPr lang="ko-KR" altLang="en-US" dirty="0"/>
                      <a:t>주는 피해 증가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77112FA-44BB-A77A-D11D-01157A0D6028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861" y="4409307"/>
                    <a:ext cx="666850" cy="247554"/>
                  </a:xfrm>
                  <a:prstGeom prst="rect">
                    <a:avLst/>
                  </a:prstGeom>
                  <a:noFill/>
                </p:spPr>
                <p:txBody>
                  <a:bodyPr wrap="none" lIns="0" tIns="72000" rIns="0" bIns="36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진화하는 창술</a:t>
                    </a:r>
                    <a:endParaRPr lang="en-US" altLang="ko-KR" dirty="0"/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7FA8326F-C3ED-BE4B-304A-70B1EC793C50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84" y="3941307"/>
                    <a:ext cx="468000" cy="468000"/>
                    <a:chOff x="2089284" y="3941307"/>
                    <a:chExt cx="468000" cy="468000"/>
                  </a:xfrm>
                </p:grpSpPr>
                <p:sp>
                  <p:nvSpPr>
                    <p:cNvPr id="107" name="타원 106">
                      <a:extLst>
                        <a:ext uri="{FF2B5EF4-FFF2-40B4-BE49-F238E27FC236}">
                          <a16:creationId xmlns:a16="http://schemas.microsoft.com/office/drawing/2014/main" id="{261F8D2B-F168-7458-763E-2B66AD275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9284" y="3941307"/>
                      <a:ext cx="468000" cy="468000"/>
                    </a:xfrm>
                    <a:prstGeom prst="ellipse">
                      <a:avLst/>
                    </a:prstGeom>
                    <a:solidFill>
                      <a:srgbClr val="14161B"/>
                    </a:solidFill>
                    <a:ln w="635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108" name="그림 107" descr="다채로움, 그래픽, 그린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F566CC6-0C87-46BE-574C-23E4118384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89284" y="3941307"/>
                      <a:ext cx="468000" cy="4680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162CD608-A490-DD82-5C6C-29298A8E829D}"/>
                    </a:ext>
                  </a:extLst>
                </p:cNvPr>
                <p:cNvGrpSpPr/>
                <p:nvPr/>
              </p:nvGrpSpPr>
              <p:grpSpPr>
                <a:xfrm>
                  <a:off x="2997763" y="3941307"/>
                  <a:ext cx="719748" cy="961775"/>
                  <a:chOff x="2997763" y="3941307"/>
                  <a:chExt cx="719748" cy="961775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12A21E5-B10E-02A9-29FB-1CFB97B965A3}"/>
                      </a:ext>
                    </a:extLst>
                  </p:cNvPr>
                  <p:cNvSpPr txBox="1"/>
                  <p:nvPr/>
                </p:nvSpPr>
                <p:spPr>
                  <a:xfrm>
                    <a:off x="2997763" y="4656861"/>
                    <a:ext cx="71974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치명타 적중률</a:t>
                    </a:r>
                    <a:r>
                      <a:rPr lang="en-US" altLang="ko-KR" dirty="0"/>
                      <a:t> </a:t>
                    </a:r>
                    <a:r>
                      <a:rPr lang="ko-KR" altLang="en-US" dirty="0"/>
                      <a:t>및</a:t>
                    </a:r>
                    <a:endParaRPr lang="en-US" altLang="ko-KR" dirty="0"/>
                  </a:p>
                  <a:p>
                    <a:r>
                      <a:rPr lang="ko-KR" altLang="en-US" dirty="0"/>
                      <a:t>치명타 피해 증가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8B25A8B-A737-7F87-506B-35DDDD12A424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111" y="4409307"/>
                    <a:ext cx="561051" cy="247554"/>
                  </a:xfrm>
                  <a:prstGeom prst="rect">
                    <a:avLst/>
                  </a:prstGeom>
                  <a:noFill/>
                </p:spPr>
                <p:txBody>
                  <a:bodyPr wrap="none" lIns="0" tIns="72000" rIns="0" bIns="36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파괴하는 창</a:t>
                    </a:r>
                    <a:endParaRPr lang="en-US" altLang="ko-KR" dirty="0"/>
                  </a:p>
                </p:txBody>
              </p:sp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id="{A36E8CB1-745D-9FA3-26D3-AE36932E6B37}"/>
                      </a:ext>
                    </a:extLst>
                  </p:cNvPr>
                  <p:cNvGrpSpPr/>
                  <p:nvPr/>
                </p:nvGrpSpPr>
                <p:grpSpPr>
                  <a:xfrm>
                    <a:off x="3123633" y="3941307"/>
                    <a:ext cx="468000" cy="468000"/>
                    <a:chOff x="3123633" y="3941307"/>
                    <a:chExt cx="468000" cy="468000"/>
                  </a:xfrm>
                </p:grpSpPr>
                <p:sp>
                  <p:nvSpPr>
                    <p:cNvPr id="109" name="타원 108">
                      <a:extLst>
                        <a:ext uri="{FF2B5EF4-FFF2-40B4-BE49-F238E27FC236}">
                          <a16:creationId xmlns:a16="http://schemas.microsoft.com/office/drawing/2014/main" id="{93EB4F45-9597-B462-0F9C-61B0CF11F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3633" y="3941307"/>
                      <a:ext cx="468000" cy="468000"/>
                    </a:xfrm>
                    <a:prstGeom prst="ellipse">
                      <a:avLst/>
                    </a:prstGeom>
                    <a:solidFill>
                      <a:srgbClr val="14161B"/>
                    </a:solidFill>
                    <a:ln w="635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110" name="그림 109" descr="그린, 다채로움, 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94B26C1-27F0-0A2E-89E0-8310FF0241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23633" y="3941307"/>
                      <a:ext cx="468000" cy="4680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109FB589-5242-D979-331C-2367DA35FECA}"/>
                    </a:ext>
                  </a:extLst>
                </p:cNvPr>
                <p:cNvGrpSpPr/>
                <p:nvPr/>
              </p:nvGrpSpPr>
              <p:grpSpPr>
                <a:xfrm>
                  <a:off x="976348" y="3941307"/>
                  <a:ext cx="625171" cy="838664"/>
                  <a:chOff x="976348" y="3941307"/>
                  <a:chExt cx="625171" cy="83866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097BDAF5-7C50-9658-6CB0-C8FC15B7CEE4}"/>
                      </a:ext>
                    </a:extLst>
                  </p:cNvPr>
                  <p:cNvSpPr txBox="1"/>
                  <p:nvPr/>
                </p:nvSpPr>
                <p:spPr>
                  <a:xfrm>
                    <a:off x="976348" y="4656860"/>
                    <a:ext cx="62517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주는 피해 증가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F76AFFF7-13D2-9B7A-E1BB-76F0C4860E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409" y="4409307"/>
                    <a:ext cx="561051" cy="247554"/>
                  </a:xfrm>
                  <a:prstGeom prst="rect">
                    <a:avLst/>
                  </a:prstGeom>
                  <a:noFill/>
                </p:spPr>
                <p:txBody>
                  <a:bodyPr wrap="none" lIns="0" tIns="72000" rIns="0" bIns="36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단호한 의지</a:t>
                    </a:r>
                    <a:endParaRPr lang="en-US" altLang="ko-KR" dirty="0"/>
                  </a:p>
                </p:txBody>
              </p: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EEE52493-72DF-33E7-0120-33B256061F31}"/>
                      </a:ext>
                    </a:extLst>
                  </p:cNvPr>
                  <p:cNvGrpSpPr/>
                  <p:nvPr/>
                </p:nvGrpSpPr>
                <p:grpSpPr>
                  <a:xfrm>
                    <a:off x="1054932" y="3941307"/>
                    <a:ext cx="468000" cy="468000"/>
                    <a:chOff x="1054932" y="3941307"/>
                    <a:chExt cx="468000" cy="468000"/>
                  </a:xfrm>
                </p:grpSpPr>
                <p:sp>
                  <p:nvSpPr>
                    <p:cNvPr id="111" name="타원 110">
                      <a:extLst>
                        <a:ext uri="{FF2B5EF4-FFF2-40B4-BE49-F238E27FC236}">
                          <a16:creationId xmlns:a16="http://schemas.microsoft.com/office/drawing/2014/main" id="{FA33C89E-BCE1-8856-11A9-AF954FA68F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4932" y="3941307"/>
                      <a:ext cx="468000" cy="468000"/>
                    </a:xfrm>
                    <a:prstGeom prst="ellipse">
                      <a:avLst/>
                    </a:prstGeom>
                    <a:solidFill>
                      <a:srgbClr val="14161B"/>
                    </a:solidFill>
                    <a:ln w="635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112" name="그림 111" descr="그래픽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851433CD-EE87-98D9-6199-96F1740146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54932" y="3941307"/>
                      <a:ext cx="468000" cy="4680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367DED24-620D-909E-0AD9-D3AC4B767F01}"/>
                </a:ext>
              </a:extLst>
            </p:cNvPr>
            <p:cNvGrpSpPr/>
            <p:nvPr/>
          </p:nvGrpSpPr>
          <p:grpSpPr>
            <a:xfrm>
              <a:off x="831263" y="4920282"/>
              <a:ext cx="2984040" cy="1437600"/>
              <a:chOff x="831263" y="4920282"/>
              <a:chExt cx="2984040" cy="1437600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A4DB6F54-42A3-5C53-99AD-C9A155B4850D}"/>
                  </a:ext>
                </a:extLst>
              </p:cNvPr>
              <p:cNvGrpSpPr/>
              <p:nvPr/>
            </p:nvGrpSpPr>
            <p:grpSpPr>
              <a:xfrm>
                <a:off x="831263" y="4920282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1CD4F5E-EC67-A170-D6A7-E03F9B49A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8" name="그림 87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79E57EF-D7F7-A58E-8BEA-70151F173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3F0EE35-1B5B-4CBC-3EA7-847E7BF52C82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779059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피해량 극대화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7103FE4C-40CF-1C72-0C78-4BD055935FFA}"/>
                  </a:ext>
                </a:extLst>
              </p:cNvPr>
              <p:cNvGrpSpPr/>
              <p:nvPr/>
            </p:nvGrpSpPr>
            <p:grpSpPr>
              <a:xfrm>
                <a:off x="1410970" y="5396107"/>
                <a:ext cx="1836654" cy="961775"/>
                <a:chOff x="1410970" y="5396107"/>
                <a:chExt cx="1836654" cy="961775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770BB6EC-E1E8-F419-95D4-EA9E10AFC8F0}"/>
                    </a:ext>
                  </a:extLst>
                </p:cNvPr>
                <p:cNvGrpSpPr/>
                <p:nvPr/>
              </p:nvGrpSpPr>
              <p:grpSpPr>
                <a:xfrm>
                  <a:off x="1410970" y="5396107"/>
                  <a:ext cx="790280" cy="961775"/>
                  <a:chOff x="1410970" y="5396107"/>
                  <a:chExt cx="790280" cy="961775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CDACC7F0-D378-54EA-A3DF-D24DC334756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0970" y="6111661"/>
                    <a:ext cx="79028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주는 피해 증가</a:t>
                    </a:r>
                    <a:endParaRPr lang="en-US" altLang="ko-KR" dirty="0"/>
                  </a:p>
                  <a:p>
                    <a:r>
                      <a:rPr lang="en-US" altLang="ko-KR" dirty="0"/>
                      <a:t>(</a:t>
                    </a:r>
                    <a:r>
                      <a:rPr lang="ko-KR" altLang="en-US" dirty="0" err="1"/>
                      <a:t>네임드</a:t>
                    </a:r>
                    <a:r>
                      <a:rPr lang="ko-KR" altLang="en-US" dirty="0"/>
                      <a:t> 등급 이상</a:t>
                    </a:r>
                    <a:r>
                      <a:rPr lang="en-US" altLang="ko-KR" dirty="0"/>
                      <a:t>)</a:t>
                    </a:r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26223C8B-9521-BF72-F8C2-0CD11FCD2B7A}"/>
                      </a:ext>
                    </a:extLst>
                  </p:cNvPr>
                  <p:cNvSpPr txBox="1"/>
                  <p:nvPr/>
                </p:nvSpPr>
                <p:spPr>
                  <a:xfrm>
                    <a:off x="1578482" y="5864107"/>
                    <a:ext cx="455253" cy="247554"/>
                  </a:xfrm>
                  <a:prstGeom prst="rect">
                    <a:avLst/>
                  </a:prstGeom>
                  <a:noFill/>
                </p:spPr>
                <p:txBody>
                  <a:bodyPr wrap="none" lIns="0" tIns="72000" rIns="0" bIns="36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약점 포착</a:t>
                    </a:r>
                    <a:endParaRPr lang="en-US" altLang="ko-KR" dirty="0"/>
                  </a:p>
                </p:txBody>
              </p:sp>
              <p:grpSp>
                <p:nvGrpSpPr>
                  <p:cNvPr id="117" name="그룹 116">
                    <a:extLst>
                      <a:ext uri="{FF2B5EF4-FFF2-40B4-BE49-F238E27FC236}">
                        <a16:creationId xmlns:a16="http://schemas.microsoft.com/office/drawing/2014/main" id="{6D5DB2D6-FE7C-D099-9A6A-BB428C6B0101}"/>
                      </a:ext>
                    </a:extLst>
                  </p:cNvPr>
                  <p:cNvGrpSpPr/>
                  <p:nvPr/>
                </p:nvGrpSpPr>
                <p:grpSpPr>
                  <a:xfrm>
                    <a:off x="1572107" y="5396107"/>
                    <a:ext cx="468000" cy="468000"/>
                    <a:chOff x="1572107" y="5396107"/>
                    <a:chExt cx="468000" cy="468000"/>
                  </a:xfrm>
                </p:grpSpPr>
                <p:sp>
                  <p:nvSpPr>
                    <p:cNvPr id="113" name="타원 112">
                      <a:extLst>
                        <a:ext uri="{FF2B5EF4-FFF2-40B4-BE49-F238E27FC236}">
                          <a16:creationId xmlns:a16="http://schemas.microsoft.com/office/drawing/2014/main" id="{2577B937-01B8-6139-AAD5-9AECE8C1C5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2107" y="5396107"/>
                      <a:ext cx="468000" cy="468000"/>
                    </a:xfrm>
                    <a:prstGeom prst="ellipse">
                      <a:avLst/>
                    </a:prstGeom>
                    <a:solidFill>
                      <a:srgbClr val="14161B"/>
                    </a:solidFill>
                    <a:ln w="635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114" name="그림 113" descr="만화 영화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21DE783-3061-5AFB-6F82-405760E1AE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72107" y="5396107"/>
                      <a:ext cx="468000" cy="4680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260E6335-1570-C527-83B5-C33ECFCB9805}"/>
                    </a:ext>
                  </a:extLst>
                </p:cNvPr>
                <p:cNvGrpSpPr/>
                <p:nvPr/>
              </p:nvGrpSpPr>
              <p:grpSpPr>
                <a:xfrm>
                  <a:off x="2433298" y="5396107"/>
                  <a:ext cx="814326" cy="838665"/>
                  <a:chOff x="2433298" y="5396107"/>
                  <a:chExt cx="814326" cy="838665"/>
                </a:xfrm>
              </p:grpSpPr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A601E4A9-4916-E68C-EA66-FBF204242564}"/>
                      </a:ext>
                    </a:extLst>
                  </p:cNvPr>
                  <p:cNvSpPr txBox="1"/>
                  <p:nvPr/>
                </p:nvSpPr>
                <p:spPr>
                  <a:xfrm>
                    <a:off x="2433298" y="6111661"/>
                    <a:ext cx="81432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치명타 피해량 증가</a:t>
                    </a: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4ADCBA44-24E7-32D2-CC7C-E1008873A998}"/>
                      </a:ext>
                    </a:extLst>
                  </p:cNvPr>
                  <p:cNvSpPr txBox="1"/>
                  <p:nvPr/>
                </p:nvSpPr>
                <p:spPr>
                  <a:xfrm>
                    <a:off x="2507036" y="5864107"/>
                    <a:ext cx="666850" cy="247554"/>
                  </a:xfrm>
                  <a:prstGeom prst="rect">
                    <a:avLst/>
                  </a:prstGeom>
                  <a:noFill/>
                </p:spPr>
                <p:txBody>
                  <a:bodyPr wrap="none" lIns="0" tIns="72000" rIns="0" bIns="36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치명적인 조준</a:t>
                    </a:r>
                    <a:endParaRPr lang="en-US" altLang="ko-KR" dirty="0"/>
                  </a:p>
                </p:txBody>
              </p: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1E7D20A2-ACD2-C91B-CDBF-2B92C09F7819}"/>
                      </a:ext>
                    </a:extLst>
                  </p:cNvPr>
                  <p:cNvGrpSpPr/>
                  <p:nvPr/>
                </p:nvGrpSpPr>
                <p:grpSpPr>
                  <a:xfrm>
                    <a:off x="2606460" y="5396107"/>
                    <a:ext cx="468000" cy="468000"/>
                    <a:chOff x="2606460" y="5396107"/>
                    <a:chExt cx="468000" cy="468000"/>
                  </a:xfrm>
                </p:grpSpPr>
                <p:sp>
                  <p:nvSpPr>
                    <p:cNvPr id="115" name="타원 114">
                      <a:extLst>
                        <a:ext uri="{FF2B5EF4-FFF2-40B4-BE49-F238E27FC236}">
                          <a16:creationId xmlns:a16="http://schemas.microsoft.com/office/drawing/2014/main" id="{AD1900CC-CF85-6378-5712-1BDA6ADD8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460" y="5396107"/>
                      <a:ext cx="468000" cy="468000"/>
                    </a:xfrm>
                    <a:prstGeom prst="ellipse">
                      <a:avLst/>
                    </a:prstGeom>
                    <a:solidFill>
                      <a:srgbClr val="14161B"/>
                    </a:solidFill>
                    <a:ln w="635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116" name="그림 115" descr="원, 스크린샷, 라인, 예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9F477E1-B084-94E3-1D0A-690CEFF7D5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06460" y="5396107"/>
                      <a:ext cx="468000" cy="4680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grpSp>
        <p:nvGrpSpPr>
          <p:cNvPr id="2174" name="그룹 2173">
            <a:extLst>
              <a:ext uri="{FF2B5EF4-FFF2-40B4-BE49-F238E27FC236}">
                <a16:creationId xmlns:a16="http://schemas.microsoft.com/office/drawing/2014/main" id="{FA254A7A-8DDD-C080-D9CD-764DCF11331C}"/>
              </a:ext>
            </a:extLst>
          </p:cNvPr>
          <p:cNvGrpSpPr/>
          <p:nvPr/>
        </p:nvGrpSpPr>
        <p:grpSpPr>
          <a:xfrm>
            <a:off x="4420989" y="2111353"/>
            <a:ext cx="7395091" cy="577858"/>
            <a:chOff x="4420989" y="2111353"/>
            <a:chExt cx="7395091" cy="577858"/>
          </a:xfrm>
        </p:grpSpPr>
        <p:sp>
          <p:nvSpPr>
            <p:cNvPr id="2257" name="직사각형 2256">
              <a:extLst>
                <a:ext uri="{FF2B5EF4-FFF2-40B4-BE49-F238E27FC236}">
                  <a16:creationId xmlns:a16="http://schemas.microsoft.com/office/drawing/2014/main" id="{4E80274B-B9E7-4296-88CE-EED89FAB445D}"/>
                </a:ext>
              </a:extLst>
            </p:cNvPr>
            <p:cNvSpPr/>
            <p:nvPr/>
          </p:nvSpPr>
          <p:spPr>
            <a:xfrm>
              <a:off x="4420990" y="2111353"/>
              <a:ext cx="7395090" cy="577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179" name="TextBox 2178">
              <a:extLst>
                <a:ext uri="{FF2B5EF4-FFF2-40B4-BE49-F238E27FC236}">
                  <a16:creationId xmlns:a16="http://schemas.microsoft.com/office/drawing/2014/main" id="{04D18BF5-DE42-80D3-78CB-F4CA5AFC5529}"/>
                </a:ext>
              </a:extLst>
            </p:cNvPr>
            <p:cNvSpPr txBox="1"/>
            <p:nvPr/>
          </p:nvSpPr>
          <p:spPr>
            <a:xfrm>
              <a:off x="5071604" y="2331034"/>
              <a:ext cx="5610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rgbClr val="0070C0"/>
                  </a:solidFill>
                </a:rPr>
                <a:t>단단한 갑옷</a:t>
              </a:r>
              <a:endParaRPr lang="en-US" altLang="ko-KR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530DAB-7685-E660-6A62-26F940F99130}"/>
                </a:ext>
              </a:extLst>
            </p:cNvPr>
            <p:cNvSpPr txBox="1"/>
            <p:nvPr/>
          </p:nvSpPr>
          <p:spPr>
            <a:xfrm>
              <a:off x="5892449" y="2331034"/>
              <a:ext cx="215443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스킬 시전 중 받는 피해가 </a:t>
              </a:r>
              <a:r>
                <a:rPr lang="en-US" altLang="ko-KR" sz="900" dirty="0">
                  <a:solidFill>
                    <a:srgbClr val="36AC3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40.8%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감소합니다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 </a:t>
              </a:r>
            </a:p>
          </p:txBody>
        </p:sp>
        <p:grpSp>
          <p:nvGrpSpPr>
            <p:cNvPr id="2156" name="그룹 2155">
              <a:extLst>
                <a:ext uri="{FF2B5EF4-FFF2-40B4-BE49-F238E27FC236}">
                  <a16:creationId xmlns:a16="http://schemas.microsoft.com/office/drawing/2014/main" id="{C1AA73FA-1050-3472-EE22-31469CF00A45}"/>
                </a:ext>
              </a:extLst>
            </p:cNvPr>
            <p:cNvGrpSpPr/>
            <p:nvPr/>
          </p:nvGrpSpPr>
          <p:grpSpPr>
            <a:xfrm>
              <a:off x="4420989" y="2111354"/>
              <a:ext cx="541899" cy="577857"/>
              <a:chOff x="4420989" y="2111354"/>
              <a:chExt cx="541899" cy="577857"/>
            </a:xfrm>
          </p:grpSpPr>
          <p:sp>
            <p:nvSpPr>
              <p:cNvPr id="2265" name="직사각형 2264">
                <a:extLst>
                  <a:ext uri="{FF2B5EF4-FFF2-40B4-BE49-F238E27FC236}">
                    <a16:creationId xmlns:a16="http://schemas.microsoft.com/office/drawing/2014/main" id="{24BE9D5E-FC44-39A3-B9BD-D5D896E06E25}"/>
                  </a:ext>
                </a:extLst>
              </p:cNvPr>
              <p:cNvSpPr/>
              <p:nvPr/>
            </p:nvSpPr>
            <p:spPr>
              <a:xfrm>
                <a:off x="4420989" y="2111354"/>
                <a:ext cx="541899" cy="57785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801542BB-7D5A-2F53-42B7-FD79B6C12BF4}"/>
                  </a:ext>
                </a:extLst>
              </p:cNvPr>
              <p:cNvGrpSpPr/>
              <p:nvPr/>
            </p:nvGrpSpPr>
            <p:grpSpPr>
              <a:xfrm>
                <a:off x="4485016" y="2193205"/>
                <a:ext cx="414000" cy="414000"/>
                <a:chOff x="6888198" y="3036874"/>
                <a:chExt cx="468000" cy="468000"/>
              </a:xfrm>
            </p:grpSpPr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28B5C8ED-76C0-3BBB-5C05-2B6CA9537263}"/>
                    </a:ext>
                  </a:extLst>
                </p:cNvPr>
                <p:cNvSpPr/>
                <p:nvPr/>
              </p:nvSpPr>
              <p:spPr>
                <a:xfrm>
                  <a:off x="6888198" y="3036874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6" name="그림 165" descr="상징, 원, 일렉트릭 블루, 마조렐 블루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D9D4C4-9E78-BF1C-85E4-8CB53321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198" y="3036874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172" name="그룹 2171">
            <a:extLst>
              <a:ext uri="{FF2B5EF4-FFF2-40B4-BE49-F238E27FC236}">
                <a16:creationId xmlns:a16="http://schemas.microsoft.com/office/drawing/2014/main" id="{84235096-2D55-A765-A609-3C20545F0BCB}"/>
              </a:ext>
            </a:extLst>
          </p:cNvPr>
          <p:cNvGrpSpPr/>
          <p:nvPr/>
        </p:nvGrpSpPr>
        <p:grpSpPr>
          <a:xfrm>
            <a:off x="4420989" y="955639"/>
            <a:ext cx="7395091" cy="577857"/>
            <a:chOff x="4420989" y="955639"/>
            <a:chExt cx="7395091" cy="577857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2DAC881B-05E1-ECB3-BC50-6AC7F7295556}"/>
                </a:ext>
              </a:extLst>
            </p:cNvPr>
            <p:cNvSpPr/>
            <p:nvPr/>
          </p:nvSpPr>
          <p:spPr>
            <a:xfrm>
              <a:off x="4420990" y="955639"/>
              <a:ext cx="7395090" cy="577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051F9-896D-19A1-0CDD-C11F735EEA52}"/>
                </a:ext>
              </a:extLst>
            </p:cNvPr>
            <p:cNvSpPr txBox="1"/>
            <p:nvPr/>
          </p:nvSpPr>
          <p:spPr>
            <a:xfrm>
              <a:off x="5892448" y="1175318"/>
              <a:ext cx="198451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홀딩 또는 차지속도가 </a:t>
              </a:r>
              <a:r>
                <a:rPr lang="en-US" altLang="ko-KR" sz="900" dirty="0">
                  <a:solidFill>
                    <a:srgbClr val="36AC3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30.0%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빨라집니다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 </a:t>
              </a:r>
            </a:p>
          </p:txBody>
        </p:sp>
        <p:sp>
          <p:nvSpPr>
            <p:cNvPr id="2181" name="TextBox 2180">
              <a:extLst>
                <a:ext uri="{FF2B5EF4-FFF2-40B4-BE49-F238E27FC236}">
                  <a16:creationId xmlns:a16="http://schemas.microsoft.com/office/drawing/2014/main" id="{1E746FF3-15A7-FDFB-76F1-A3B4C4F6BB0B}"/>
                </a:ext>
              </a:extLst>
            </p:cNvPr>
            <p:cNvSpPr txBox="1"/>
            <p:nvPr/>
          </p:nvSpPr>
          <p:spPr>
            <a:xfrm>
              <a:off x="5071604" y="1175318"/>
              <a:ext cx="45525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0070C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반응 속도</a:t>
              </a:r>
              <a:endParaRPr lang="en-US" altLang="ko-KR" sz="9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162" name="그룹 2161">
              <a:extLst>
                <a:ext uri="{FF2B5EF4-FFF2-40B4-BE49-F238E27FC236}">
                  <a16:creationId xmlns:a16="http://schemas.microsoft.com/office/drawing/2014/main" id="{A3890235-21C6-3DA5-4BAD-3E168AFFAC29}"/>
                </a:ext>
              </a:extLst>
            </p:cNvPr>
            <p:cNvGrpSpPr/>
            <p:nvPr/>
          </p:nvGrpSpPr>
          <p:grpSpPr>
            <a:xfrm>
              <a:off x="4420989" y="955639"/>
              <a:ext cx="541899" cy="577857"/>
              <a:chOff x="4420989" y="955639"/>
              <a:chExt cx="541899" cy="577857"/>
            </a:xfrm>
          </p:grpSpPr>
          <p:sp>
            <p:nvSpPr>
              <p:cNvPr id="2266" name="직사각형 2265">
                <a:extLst>
                  <a:ext uri="{FF2B5EF4-FFF2-40B4-BE49-F238E27FC236}">
                    <a16:creationId xmlns:a16="http://schemas.microsoft.com/office/drawing/2014/main" id="{CACCF528-A720-8CEE-DAA6-F995E7B82C85}"/>
                  </a:ext>
                </a:extLst>
              </p:cNvPr>
              <p:cNvSpPr/>
              <p:nvPr/>
            </p:nvSpPr>
            <p:spPr>
              <a:xfrm>
                <a:off x="4420989" y="955639"/>
                <a:ext cx="541899" cy="57785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737C6D15-371F-8B85-23CF-4CE2CCA4D518}"/>
                  </a:ext>
                </a:extLst>
              </p:cNvPr>
              <p:cNvGrpSpPr/>
              <p:nvPr/>
            </p:nvGrpSpPr>
            <p:grpSpPr>
              <a:xfrm>
                <a:off x="4485016" y="1037489"/>
                <a:ext cx="414000" cy="414000"/>
                <a:chOff x="4918272" y="3195000"/>
                <a:chExt cx="468000" cy="468000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6FB06EE8-F4E1-90B3-BF91-1245F16EE813}"/>
                    </a:ext>
                  </a:extLst>
                </p:cNvPr>
                <p:cNvSpPr/>
                <p:nvPr/>
              </p:nvSpPr>
              <p:spPr>
                <a:xfrm>
                  <a:off x="4918272" y="3195000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1" name="그림 160" descr="스크린샷, 어둠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BBCD4DF-E137-1FCC-16C9-6AE50A178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8272" y="3195000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173" name="그룹 2172">
            <a:extLst>
              <a:ext uri="{FF2B5EF4-FFF2-40B4-BE49-F238E27FC236}">
                <a16:creationId xmlns:a16="http://schemas.microsoft.com/office/drawing/2014/main" id="{B95CECCB-2FA4-60A1-4C02-EE0A14D8CFCD}"/>
              </a:ext>
            </a:extLst>
          </p:cNvPr>
          <p:cNvGrpSpPr/>
          <p:nvPr/>
        </p:nvGrpSpPr>
        <p:grpSpPr>
          <a:xfrm>
            <a:off x="4420989" y="1533496"/>
            <a:ext cx="7395091" cy="577858"/>
            <a:chOff x="4420989" y="1533496"/>
            <a:chExt cx="7395091" cy="577858"/>
          </a:xfrm>
        </p:grpSpPr>
        <p:sp>
          <p:nvSpPr>
            <p:cNvPr id="2256" name="직사각형 2255">
              <a:extLst>
                <a:ext uri="{FF2B5EF4-FFF2-40B4-BE49-F238E27FC236}">
                  <a16:creationId xmlns:a16="http://schemas.microsoft.com/office/drawing/2014/main" id="{29C94A91-0FE3-749C-869E-E8EC2A9E4771}"/>
                </a:ext>
              </a:extLst>
            </p:cNvPr>
            <p:cNvSpPr/>
            <p:nvPr/>
          </p:nvSpPr>
          <p:spPr>
            <a:xfrm>
              <a:off x="4420990" y="1533496"/>
              <a:ext cx="7395090" cy="577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176" name="TextBox 2175">
              <a:extLst>
                <a:ext uri="{FF2B5EF4-FFF2-40B4-BE49-F238E27FC236}">
                  <a16:creationId xmlns:a16="http://schemas.microsoft.com/office/drawing/2014/main" id="{E4AA69D7-B33D-E65F-9A38-25FE9363EDB7}"/>
                </a:ext>
              </a:extLst>
            </p:cNvPr>
            <p:cNvSpPr txBox="1"/>
            <p:nvPr/>
          </p:nvSpPr>
          <p:spPr>
            <a:xfrm>
              <a:off x="5071604" y="1753176"/>
              <a:ext cx="45525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rgbClr val="0070C0"/>
                  </a:solidFill>
                </a:rPr>
                <a:t>화력 조절</a:t>
              </a:r>
              <a:endParaRPr lang="en-US" altLang="ko-KR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775CD2-2344-A978-6476-74CEE2FE9947}"/>
                </a:ext>
              </a:extLst>
            </p:cNvPr>
            <p:cNvSpPr txBox="1"/>
            <p:nvPr/>
          </p:nvSpPr>
          <p:spPr>
            <a:xfrm>
              <a:off x="5892449" y="1753176"/>
              <a:ext cx="314509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공격이 적중할 때 마다 회복하는 듀얼 게이지가 </a:t>
              </a:r>
              <a:r>
                <a:rPr lang="en-US" altLang="ko-KR" sz="900" dirty="0">
                  <a:solidFill>
                    <a:srgbClr val="36AC3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45.0%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증가합니다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 </a:t>
              </a:r>
            </a:p>
          </p:txBody>
        </p:sp>
        <p:grpSp>
          <p:nvGrpSpPr>
            <p:cNvPr id="2159" name="그룹 2158">
              <a:extLst>
                <a:ext uri="{FF2B5EF4-FFF2-40B4-BE49-F238E27FC236}">
                  <a16:creationId xmlns:a16="http://schemas.microsoft.com/office/drawing/2014/main" id="{32262042-41CC-ACA3-FE65-EF2F9B1D3D35}"/>
                </a:ext>
              </a:extLst>
            </p:cNvPr>
            <p:cNvGrpSpPr/>
            <p:nvPr/>
          </p:nvGrpSpPr>
          <p:grpSpPr>
            <a:xfrm>
              <a:off x="4420989" y="1533497"/>
              <a:ext cx="541899" cy="577857"/>
              <a:chOff x="4420989" y="1533497"/>
              <a:chExt cx="541899" cy="577857"/>
            </a:xfrm>
          </p:grpSpPr>
          <p:sp>
            <p:nvSpPr>
              <p:cNvPr id="2264" name="직사각형 2263">
                <a:extLst>
                  <a:ext uri="{FF2B5EF4-FFF2-40B4-BE49-F238E27FC236}">
                    <a16:creationId xmlns:a16="http://schemas.microsoft.com/office/drawing/2014/main" id="{8610633E-DC0E-99A4-C421-83FA3E106ED7}"/>
                  </a:ext>
                </a:extLst>
              </p:cNvPr>
              <p:cNvSpPr/>
              <p:nvPr/>
            </p:nvSpPr>
            <p:spPr>
              <a:xfrm>
                <a:off x="4420989" y="1533497"/>
                <a:ext cx="541899" cy="57785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CBDF4AE3-D9E0-D5E9-6748-BC1A13E16710}"/>
                  </a:ext>
                </a:extLst>
              </p:cNvPr>
              <p:cNvGrpSpPr/>
              <p:nvPr/>
            </p:nvGrpSpPr>
            <p:grpSpPr>
              <a:xfrm>
                <a:off x="4485016" y="1615505"/>
                <a:ext cx="414000" cy="414000"/>
                <a:chOff x="5186807" y="2913421"/>
                <a:chExt cx="468000" cy="468000"/>
              </a:xfrm>
            </p:grpSpPr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D1A80714-F0C5-DC76-6F38-D3892F631D02}"/>
                    </a:ext>
                  </a:extLst>
                </p:cNvPr>
                <p:cNvSpPr/>
                <p:nvPr/>
              </p:nvSpPr>
              <p:spPr>
                <a:xfrm>
                  <a:off x="5186807" y="2913421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56" name="그림 155" descr="원, 블루, 어둠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3FB1A8B-DA53-2B6E-71B7-AA9617ACF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86807" y="2913421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154" name="그룹 2153">
            <a:extLst>
              <a:ext uri="{FF2B5EF4-FFF2-40B4-BE49-F238E27FC236}">
                <a16:creationId xmlns:a16="http://schemas.microsoft.com/office/drawing/2014/main" id="{E0CC3C20-1B02-B665-EACF-E207299B695A}"/>
              </a:ext>
            </a:extLst>
          </p:cNvPr>
          <p:cNvGrpSpPr/>
          <p:nvPr/>
        </p:nvGrpSpPr>
        <p:grpSpPr>
          <a:xfrm>
            <a:off x="4420989" y="3719800"/>
            <a:ext cx="541898" cy="577857"/>
            <a:chOff x="4420989" y="3719800"/>
            <a:chExt cx="541898" cy="577857"/>
          </a:xfrm>
        </p:grpSpPr>
        <p:sp>
          <p:nvSpPr>
            <p:cNvPr id="2267" name="직사각형 2266">
              <a:extLst>
                <a:ext uri="{FF2B5EF4-FFF2-40B4-BE49-F238E27FC236}">
                  <a16:creationId xmlns:a16="http://schemas.microsoft.com/office/drawing/2014/main" id="{4F756F1F-D36C-F450-5198-F34BE161DE4D}"/>
                </a:ext>
              </a:extLst>
            </p:cNvPr>
            <p:cNvSpPr/>
            <p:nvPr/>
          </p:nvSpPr>
          <p:spPr>
            <a:xfrm>
              <a:off x="4420989" y="3719800"/>
              <a:ext cx="541898" cy="577857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1A93E827-184E-1E02-89FD-4C3894E5E07A}"/>
                </a:ext>
              </a:extLst>
            </p:cNvPr>
            <p:cNvGrpSpPr/>
            <p:nvPr/>
          </p:nvGrpSpPr>
          <p:grpSpPr>
            <a:xfrm>
              <a:off x="4485016" y="3801652"/>
              <a:ext cx="414000" cy="414000"/>
              <a:chOff x="2089284" y="3941307"/>
              <a:chExt cx="468000" cy="468000"/>
            </a:xfrm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3273B30-5784-CE03-FFCD-2B6C26C585CE}"/>
                  </a:ext>
                </a:extLst>
              </p:cNvPr>
              <p:cNvSpPr/>
              <p:nvPr/>
            </p:nvSpPr>
            <p:spPr>
              <a:xfrm>
                <a:off x="2089284" y="3941307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90" name="그림 189" descr="다채로움, 그래픽, 그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1EC3005-6C14-93D1-8092-7C141C98C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284" y="3941307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2153" name="그룹 2152">
            <a:extLst>
              <a:ext uri="{FF2B5EF4-FFF2-40B4-BE49-F238E27FC236}">
                <a16:creationId xmlns:a16="http://schemas.microsoft.com/office/drawing/2014/main" id="{FE41391A-D5BC-D01B-E1D4-C480382CDD57}"/>
              </a:ext>
            </a:extLst>
          </p:cNvPr>
          <p:cNvGrpSpPr/>
          <p:nvPr/>
        </p:nvGrpSpPr>
        <p:grpSpPr>
          <a:xfrm>
            <a:off x="4420989" y="4297659"/>
            <a:ext cx="541899" cy="577857"/>
            <a:chOff x="4420989" y="4297659"/>
            <a:chExt cx="541899" cy="577857"/>
          </a:xfrm>
        </p:grpSpPr>
        <p:sp>
          <p:nvSpPr>
            <p:cNvPr id="2268" name="직사각형 2267">
              <a:extLst>
                <a:ext uri="{FF2B5EF4-FFF2-40B4-BE49-F238E27FC236}">
                  <a16:creationId xmlns:a16="http://schemas.microsoft.com/office/drawing/2014/main" id="{80A1A065-6CF8-7D50-5FAE-634A44886DB9}"/>
                </a:ext>
              </a:extLst>
            </p:cNvPr>
            <p:cNvSpPr/>
            <p:nvPr/>
          </p:nvSpPr>
          <p:spPr>
            <a:xfrm>
              <a:off x="4420989" y="4297659"/>
              <a:ext cx="541899" cy="577857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324F910F-E26A-7AE1-097D-CE58261F1CA4}"/>
                </a:ext>
              </a:extLst>
            </p:cNvPr>
            <p:cNvGrpSpPr/>
            <p:nvPr/>
          </p:nvGrpSpPr>
          <p:grpSpPr>
            <a:xfrm>
              <a:off x="4485018" y="4379670"/>
              <a:ext cx="414000" cy="414000"/>
              <a:chOff x="3123633" y="3941307"/>
              <a:chExt cx="468000" cy="468000"/>
            </a:xfrm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4ED045E7-DB1B-3761-BE07-611743D6DCA7}"/>
                  </a:ext>
                </a:extLst>
              </p:cNvPr>
              <p:cNvSpPr/>
              <p:nvPr/>
            </p:nvSpPr>
            <p:spPr>
              <a:xfrm>
                <a:off x="3123633" y="3941307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85" name="그림 184" descr="그린, 다채로움, 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15E886A-09E4-D6A5-C5F1-70EE44C09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3633" y="3941307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2262" name="직사각형 2261">
            <a:extLst>
              <a:ext uri="{FF2B5EF4-FFF2-40B4-BE49-F238E27FC236}">
                <a16:creationId xmlns:a16="http://schemas.microsoft.com/office/drawing/2014/main" id="{C5C8E2FA-6E93-27AA-8445-16211646C2DB}"/>
              </a:ext>
            </a:extLst>
          </p:cNvPr>
          <p:cNvSpPr/>
          <p:nvPr/>
        </p:nvSpPr>
        <p:spPr>
          <a:xfrm>
            <a:off x="4420990" y="5328245"/>
            <a:ext cx="7395090" cy="577857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42" name="TextBox 2141">
            <a:extLst>
              <a:ext uri="{FF2B5EF4-FFF2-40B4-BE49-F238E27FC236}">
                <a16:creationId xmlns:a16="http://schemas.microsoft.com/office/drawing/2014/main" id="{AAF6C719-C954-D4F7-A664-2D23B94647EF}"/>
              </a:ext>
            </a:extLst>
          </p:cNvPr>
          <p:cNvSpPr txBox="1"/>
          <p:nvPr/>
        </p:nvSpPr>
        <p:spPr>
          <a:xfrm>
            <a:off x="5071604" y="5547930"/>
            <a:ext cx="455253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rgbClr val="F2B800"/>
                </a:solidFill>
              </a:rPr>
              <a:t>약점 포착</a:t>
            </a:r>
            <a:endParaRPr lang="en-US" altLang="ko-KR" dirty="0">
              <a:solidFill>
                <a:srgbClr val="F2B8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FCD263-DBA2-CFAB-634C-034134D15FBF}"/>
              </a:ext>
            </a:extLst>
          </p:cNvPr>
          <p:cNvSpPr txBox="1"/>
          <p:nvPr/>
        </p:nvSpPr>
        <p:spPr>
          <a:xfrm>
            <a:off x="5892448" y="5547930"/>
            <a:ext cx="3058530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네임드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등급 이상의 몬스터에게 주는 피해가 </a:t>
            </a:r>
            <a:r>
              <a:rPr lang="en-US" altLang="ko-KR" sz="900" dirty="0">
                <a:solidFill>
                  <a:srgbClr val="36AC36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96.0%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증가합니다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.  </a:t>
            </a:r>
          </a:p>
        </p:txBody>
      </p:sp>
      <p:grpSp>
        <p:nvGrpSpPr>
          <p:cNvPr id="2152" name="그룹 2151">
            <a:extLst>
              <a:ext uri="{FF2B5EF4-FFF2-40B4-BE49-F238E27FC236}">
                <a16:creationId xmlns:a16="http://schemas.microsoft.com/office/drawing/2014/main" id="{C0E1C134-C483-A6D9-43B1-43D9DC595E61}"/>
              </a:ext>
            </a:extLst>
          </p:cNvPr>
          <p:cNvGrpSpPr/>
          <p:nvPr/>
        </p:nvGrpSpPr>
        <p:grpSpPr>
          <a:xfrm>
            <a:off x="4420989" y="5328248"/>
            <a:ext cx="541899" cy="577857"/>
            <a:chOff x="4420989" y="5328248"/>
            <a:chExt cx="541899" cy="577857"/>
          </a:xfrm>
        </p:grpSpPr>
        <p:sp>
          <p:nvSpPr>
            <p:cNvPr id="2270" name="직사각형 2269">
              <a:extLst>
                <a:ext uri="{FF2B5EF4-FFF2-40B4-BE49-F238E27FC236}">
                  <a16:creationId xmlns:a16="http://schemas.microsoft.com/office/drawing/2014/main" id="{A8DC0D37-B9FE-F0C4-3EB5-45EDDD9274FF}"/>
                </a:ext>
              </a:extLst>
            </p:cNvPr>
            <p:cNvSpPr/>
            <p:nvPr/>
          </p:nvSpPr>
          <p:spPr>
            <a:xfrm>
              <a:off x="4420989" y="5328248"/>
              <a:ext cx="541899" cy="577857"/>
            </a:xfrm>
            <a:prstGeom prst="rect">
              <a:avLst/>
            </a:prstGeom>
            <a:solidFill>
              <a:srgbClr val="FFECB2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2136" name="그룹 2135">
              <a:extLst>
                <a:ext uri="{FF2B5EF4-FFF2-40B4-BE49-F238E27FC236}">
                  <a16:creationId xmlns:a16="http://schemas.microsoft.com/office/drawing/2014/main" id="{6C7F3830-C3F2-C1D4-5D78-6287A74E11F5}"/>
                </a:ext>
              </a:extLst>
            </p:cNvPr>
            <p:cNvGrpSpPr/>
            <p:nvPr/>
          </p:nvGrpSpPr>
          <p:grpSpPr>
            <a:xfrm>
              <a:off x="4485016" y="5410259"/>
              <a:ext cx="414000" cy="414000"/>
              <a:chOff x="1572107" y="5396107"/>
              <a:chExt cx="468000" cy="468000"/>
            </a:xfrm>
          </p:grpSpPr>
          <p:sp>
            <p:nvSpPr>
              <p:cNvPr id="2137" name="타원 2136">
                <a:extLst>
                  <a:ext uri="{FF2B5EF4-FFF2-40B4-BE49-F238E27FC236}">
                    <a16:creationId xmlns:a16="http://schemas.microsoft.com/office/drawing/2014/main" id="{05ADCE5C-FF1A-D833-E1E0-641AA2517B65}"/>
                  </a:ext>
                </a:extLst>
              </p:cNvPr>
              <p:cNvSpPr/>
              <p:nvPr/>
            </p:nvSpPr>
            <p:spPr>
              <a:xfrm>
                <a:off x="1572107" y="5396107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138" name="그림 2137" descr="만화 영화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D953F0B-2A82-606B-30BF-08E7DFB0D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107" y="5396107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2183" name="그룹 2182">
            <a:extLst>
              <a:ext uri="{FF2B5EF4-FFF2-40B4-BE49-F238E27FC236}">
                <a16:creationId xmlns:a16="http://schemas.microsoft.com/office/drawing/2014/main" id="{74D65352-7086-7324-7C69-47180A94E692}"/>
              </a:ext>
            </a:extLst>
          </p:cNvPr>
          <p:cNvGrpSpPr/>
          <p:nvPr/>
        </p:nvGrpSpPr>
        <p:grpSpPr>
          <a:xfrm>
            <a:off x="4420989" y="5906095"/>
            <a:ext cx="7395091" cy="577861"/>
            <a:chOff x="4420989" y="5906095"/>
            <a:chExt cx="7395091" cy="577861"/>
          </a:xfrm>
        </p:grpSpPr>
        <p:sp>
          <p:nvSpPr>
            <p:cNvPr id="2263" name="직사각형 2262">
              <a:extLst>
                <a:ext uri="{FF2B5EF4-FFF2-40B4-BE49-F238E27FC236}">
                  <a16:creationId xmlns:a16="http://schemas.microsoft.com/office/drawing/2014/main" id="{2C3BFA3D-558C-59B8-A97C-EC39F202A7B4}"/>
                </a:ext>
              </a:extLst>
            </p:cNvPr>
            <p:cNvSpPr/>
            <p:nvPr/>
          </p:nvSpPr>
          <p:spPr>
            <a:xfrm>
              <a:off x="4420990" y="5906095"/>
              <a:ext cx="7395090" cy="577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145" name="TextBox 2144">
              <a:extLst>
                <a:ext uri="{FF2B5EF4-FFF2-40B4-BE49-F238E27FC236}">
                  <a16:creationId xmlns:a16="http://schemas.microsoft.com/office/drawing/2014/main" id="{E01EDCE8-72C8-F232-3A01-366B48199E3D}"/>
                </a:ext>
              </a:extLst>
            </p:cNvPr>
            <p:cNvSpPr txBox="1"/>
            <p:nvPr/>
          </p:nvSpPr>
          <p:spPr>
            <a:xfrm>
              <a:off x="5071604" y="6125782"/>
              <a:ext cx="66684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rgbClr val="F2B800"/>
                  </a:solidFill>
                </a:rPr>
                <a:t>치명적인 조준</a:t>
              </a:r>
              <a:endParaRPr lang="en-US" altLang="ko-KR" dirty="0">
                <a:solidFill>
                  <a:srgbClr val="F2B8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BBD5B6-3024-F736-AE79-C7C3C43BD486}"/>
                </a:ext>
              </a:extLst>
            </p:cNvPr>
            <p:cNvSpPr txBox="1"/>
            <p:nvPr/>
          </p:nvSpPr>
          <p:spPr>
            <a:xfrm>
              <a:off x="5892449" y="6125783"/>
              <a:ext cx="183062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치명타 피해량이 </a:t>
              </a:r>
              <a:r>
                <a:rPr lang="en-US" altLang="ko-KR" sz="900" dirty="0">
                  <a:solidFill>
                    <a:srgbClr val="36AC3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160.0%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증가합니다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  </a:t>
              </a:r>
            </a:p>
          </p:txBody>
        </p:sp>
        <p:grpSp>
          <p:nvGrpSpPr>
            <p:cNvPr id="2151" name="그룹 2150">
              <a:extLst>
                <a:ext uri="{FF2B5EF4-FFF2-40B4-BE49-F238E27FC236}">
                  <a16:creationId xmlns:a16="http://schemas.microsoft.com/office/drawing/2014/main" id="{006BCA6B-F93F-5CC2-D817-088B0E30CE89}"/>
                </a:ext>
              </a:extLst>
            </p:cNvPr>
            <p:cNvGrpSpPr/>
            <p:nvPr/>
          </p:nvGrpSpPr>
          <p:grpSpPr>
            <a:xfrm>
              <a:off x="4420989" y="5906099"/>
              <a:ext cx="541899" cy="577857"/>
              <a:chOff x="4420989" y="5906099"/>
              <a:chExt cx="541899" cy="577857"/>
            </a:xfrm>
          </p:grpSpPr>
          <p:sp>
            <p:nvSpPr>
              <p:cNvPr id="2271" name="직사각형 2270">
                <a:extLst>
                  <a:ext uri="{FF2B5EF4-FFF2-40B4-BE49-F238E27FC236}">
                    <a16:creationId xmlns:a16="http://schemas.microsoft.com/office/drawing/2014/main" id="{7127BF22-0301-F3FF-CBD0-88F1E135AB26}"/>
                  </a:ext>
                </a:extLst>
              </p:cNvPr>
              <p:cNvSpPr/>
              <p:nvPr/>
            </p:nvSpPr>
            <p:spPr>
              <a:xfrm>
                <a:off x="4420989" y="5906099"/>
                <a:ext cx="541899" cy="577857"/>
              </a:xfrm>
              <a:prstGeom prst="rect">
                <a:avLst/>
              </a:prstGeom>
              <a:solidFill>
                <a:srgbClr val="FFECB2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2131" name="그룹 2130">
                <a:extLst>
                  <a:ext uri="{FF2B5EF4-FFF2-40B4-BE49-F238E27FC236}">
                    <a16:creationId xmlns:a16="http://schemas.microsoft.com/office/drawing/2014/main" id="{DF68710B-46C0-D802-2464-D1AB23072F1F}"/>
                  </a:ext>
                </a:extLst>
              </p:cNvPr>
              <p:cNvGrpSpPr/>
              <p:nvPr/>
            </p:nvGrpSpPr>
            <p:grpSpPr>
              <a:xfrm>
                <a:off x="4485016" y="5988111"/>
                <a:ext cx="414000" cy="414000"/>
                <a:chOff x="2606460" y="5396107"/>
                <a:chExt cx="468000" cy="468000"/>
              </a:xfrm>
            </p:grpSpPr>
            <p:sp>
              <p:nvSpPr>
                <p:cNvPr id="2132" name="타원 2131">
                  <a:extLst>
                    <a:ext uri="{FF2B5EF4-FFF2-40B4-BE49-F238E27FC236}">
                      <a16:creationId xmlns:a16="http://schemas.microsoft.com/office/drawing/2014/main" id="{C9F780F0-E4DD-083E-BABE-9BDA55F9D92B}"/>
                    </a:ext>
                  </a:extLst>
                </p:cNvPr>
                <p:cNvSpPr/>
                <p:nvPr/>
              </p:nvSpPr>
              <p:spPr>
                <a:xfrm>
                  <a:off x="2606460" y="539610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133" name="그림 2132" descr="원, 스크린샷, 라인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BCBE89C-4327-213C-10A3-3A0B118FC6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6460" y="539610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175" name="그룹 2174">
            <a:extLst>
              <a:ext uri="{FF2B5EF4-FFF2-40B4-BE49-F238E27FC236}">
                <a16:creationId xmlns:a16="http://schemas.microsoft.com/office/drawing/2014/main" id="{119FCBA4-D2D6-C210-C110-1175A9ED710D}"/>
              </a:ext>
            </a:extLst>
          </p:cNvPr>
          <p:cNvGrpSpPr/>
          <p:nvPr/>
        </p:nvGrpSpPr>
        <p:grpSpPr>
          <a:xfrm>
            <a:off x="4420989" y="3141940"/>
            <a:ext cx="7395091" cy="577859"/>
            <a:chOff x="4420989" y="3141940"/>
            <a:chExt cx="7395091" cy="577859"/>
          </a:xfrm>
        </p:grpSpPr>
        <p:sp>
          <p:nvSpPr>
            <p:cNvPr id="2261" name="직사각형 2260">
              <a:extLst>
                <a:ext uri="{FF2B5EF4-FFF2-40B4-BE49-F238E27FC236}">
                  <a16:creationId xmlns:a16="http://schemas.microsoft.com/office/drawing/2014/main" id="{9877D192-2C37-DAB1-AE8A-0036DD503B7D}"/>
                </a:ext>
              </a:extLst>
            </p:cNvPr>
            <p:cNvSpPr/>
            <p:nvPr/>
          </p:nvSpPr>
          <p:spPr>
            <a:xfrm>
              <a:off x="4420990" y="3141940"/>
              <a:ext cx="7395090" cy="577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163" name="TextBox 2162">
              <a:extLst>
                <a:ext uri="{FF2B5EF4-FFF2-40B4-BE49-F238E27FC236}">
                  <a16:creationId xmlns:a16="http://schemas.microsoft.com/office/drawing/2014/main" id="{29DE2281-6CB1-3B92-DD1A-7B5A7318EE9B}"/>
                </a:ext>
              </a:extLst>
            </p:cNvPr>
            <p:cNvSpPr txBox="1"/>
            <p:nvPr/>
          </p:nvSpPr>
          <p:spPr>
            <a:xfrm>
              <a:off x="5071604" y="3361623"/>
              <a:ext cx="5610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rgbClr val="00B050"/>
                  </a:solidFill>
                </a:rPr>
                <a:t>단호한 의지</a:t>
              </a:r>
              <a:endParaRPr lang="en-US" altLang="ko-KR" dirty="0">
                <a:solidFill>
                  <a:srgbClr val="00B050"/>
                </a:solidFill>
              </a:endParaRPr>
            </a:p>
          </p:txBody>
        </p:sp>
        <p:grpSp>
          <p:nvGrpSpPr>
            <p:cNvPr id="2155" name="그룹 2154">
              <a:extLst>
                <a:ext uri="{FF2B5EF4-FFF2-40B4-BE49-F238E27FC236}">
                  <a16:creationId xmlns:a16="http://schemas.microsoft.com/office/drawing/2014/main" id="{EB06D043-828D-C5C8-F8B0-C11DC6197345}"/>
                </a:ext>
              </a:extLst>
            </p:cNvPr>
            <p:cNvGrpSpPr/>
            <p:nvPr/>
          </p:nvGrpSpPr>
          <p:grpSpPr>
            <a:xfrm>
              <a:off x="4420989" y="3141942"/>
              <a:ext cx="541898" cy="577857"/>
              <a:chOff x="4420989" y="3141942"/>
              <a:chExt cx="541898" cy="577857"/>
            </a:xfrm>
          </p:grpSpPr>
          <p:sp>
            <p:nvSpPr>
              <p:cNvPr id="2269" name="직사각형 2268">
                <a:extLst>
                  <a:ext uri="{FF2B5EF4-FFF2-40B4-BE49-F238E27FC236}">
                    <a16:creationId xmlns:a16="http://schemas.microsoft.com/office/drawing/2014/main" id="{195DBFD6-12D2-D085-1B6B-DB7F5892FD5C}"/>
                  </a:ext>
                </a:extLst>
              </p:cNvPr>
              <p:cNvSpPr/>
              <p:nvPr/>
            </p:nvSpPr>
            <p:spPr>
              <a:xfrm>
                <a:off x="4420989" y="3141942"/>
                <a:ext cx="541898" cy="577857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E38EC0CE-2243-4707-4C39-DDD7FFBB4EB3}"/>
                  </a:ext>
                </a:extLst>
              </p:cNvPr>
              <p:cNvGrpSpPr/>
              <p:nvPr/>
            </p:nvGrpSpPr>
            <p:grpSpPr>
              <a:xfrm>
                <a:off x="4485015" y="3223794"/>
                <a:ext cx="414000" cy="414000"/>
                <a:chOff x="1054932" y="3941307"/>
                <a:chExt cx="468000" cy="468000"/>
              </a:xfrm>
            </p:grpSpPr>
            <p:sp>
              <p:nvSpPr>
                <p:cNvPr id="179" name="타원 178">
                  <a:extLst>
                    <a:ext uri="{FF2B5EF4-FFF2-40B4-BE49-F238E27FC236}">
                      <a16:creationId xmlns:a16="http://schemas.microsoft.com/office/drawing/2014/main" id="{07AB8302-E480-A162-4B57-F08270D765BD}"/>
                    </a:ext>
                  </a:extLst>
                </p:cNvPr>
                <p:cNvSpPr/>
                <p:nvPr/>
              </p:nvSpPr>
              <p:spPr>
                <a:xfrm>
                  <a:off x="1054932" y="394130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80" name="그림 179" descr="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2339CAB-51EE-2420-B66C-0459F1662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4932" y="3941307"/>
                  <a:ext cx="468000" cy="468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171" name="TextBox 2170">
              <a:extLst>
                <a:ext uri="{FF2B5EF4-FFF2-40B4-BE49-F238E27FC236}">
                  <a16:creationId xmlns:a16="http://schemas.microsoft.com/office/drawing/2014/main" id="{A79371D9-6F35-FE4A-0F91-3A8A2A66109B}"/>
                </a:ext>
              </a:extLst>
            </p:cNvPr>
            <p:cNvSpPr txBox="1"/>
            <p:nvPr/>
          </p:nvSpPr>
          <p:spPr>
            <a:xfrm>
              <a:off x="5892448" y="3361623"/>
              <a:ext cx="461985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적에게 주는 피해가 </a:t>
              </a:r>
              <a:r>
                <a:rPr lang="en-US" altLang="ko-KR" sz="900" dirty="0">
                  <a:solidFill>
                    <a:srgbClr val="36AC3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40.0%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증가하고 퍼펙트 존의 공격은 적에게 주는 피해가 </a:t>
              </a:r>
              <a:r>
                <a:rPr lang="en-US" altLang="ko-KR" sz="900" dirty="0">
                  <a:solidFill>
                    <a:srgbClr val="36AC3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70.0%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증가합니다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89A1-166F-63F8-A9E8-B4895CAB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DFD489-B18B-720E-015F-8F108191E743}"/>
              </a:ext>
            </a:extLst>
          </p:cNvPr>
          <p:cNvSpPr/>
          <p:nvPr/>
        </p:nvSpPr>
        <p:spPr>
          <a:xfrm>
            <a:off x="192087" y="943737"/>
            <a:ext cx="2725545" cy="5045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231AC5C-EFDC-A6B6-5F51-E16298DB621C}"/>
              </a:ext>
            </a:extLst>
          </p:cNvPr>
          <p:cNvSpPr/>
          <p:nvPr/>
        </p:nvSpPr>
        <p:spPr>
          <a:xfrm>
            <a:off x="237088" y="1371914"/>
            <a:ext cx="2630486" cy="133958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8EEA5E-60D2-A39F-5FA9-1303BD22AA9E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1133370-77BD-B74E-0499-775E7159FED1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0CB28-98A2-A172-DCAC-74884FA24903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600984AC-62BC-2B6F-474C-6F1ACACDB6BE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9AA513-7E66-80E1-C3E0-0F1A55BDA6A3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34C3E4C-1EBF-D76E-AB3A-4FCA0A3F3D38}"/>
              </a:ext>
            </a:extLst>
          </p:cNvPr>
          <p:cNvGrpSpPr/>
          <p:nvPr/>
        </p:nvGrpSpPr>
        <p:grpSpPr>
          <a:xfrm>
            <a:off x="282088" y="6419543"/>
            <a:ext cx="3239041" cy="152864"/>
            <a:chOff x="1101523" y="6200815"/>
            <a:chExt cx="3239041" cy="152864"/>
          </a:xfrm>
        </p:grpSpPr>
        <p:sp>
          <p:nvSpPr>
            <p:cNvPr id="30" name="TextBox 65">
              <a:extLst>
                <a:ext uri="{FF2B5EF4-FFF2-40B4-BE49-F238E27FC236}">
                  <a16:creationId xmlns:a16="http://schemas.microsoft.com/office/drawing/2014/main" id="{D11DE870-EBA3-E912-AF54-B23C16218C62}"/>
                </a:ext>
              </a:extLst>
            </p:cNvPr>
            <p:cNvSpPr txBox="1"/>
            <p:nvPr/>
          </p:nvSpPr>
          <p:spPr>
            <a:xfrm>
              <a:off x="1379497" y="6200815"/>
              <a:ext cx="2961067" cy="1384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에너지를 모으는 동안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천천히 </a:t>
              </a:r>
              <a:r>
                <a:rPr lang="ko-KR" altLang="en-US" sz="900" dirty="0"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카메라를</a:t>
              </a:r>
              <a:r>
                <a:rPr lang="ko-KR" altLang="en-US" sz="900" dirty="0">
                  <a:solidFill>
                    <a:srgbClr val="FF0000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 err="1">
                  <a:solidFill>
                    <a:srgbClr val="FF0000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줌아웃</a:t>
              </a:r>
              <a:r>
                <a:rPr lang="ko-KR" altLang="en-US" sz="900" dirty="0">
                  <a:solidFill>
                    <a:srgbClr val="FF0000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최대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1.0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초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884A626-7BC6-7E60-E1D8-1D7EFF2BED3F}"/>
                </a:ext>
              </a:extLst>
            </p:cNvPr>
            <p:cNvGrpSpPr/>
            <p:nvPr/>
          </p:nvGrpSpPr>
          <p:grpSpPr>
            <a:xfrm>
              <a:off x="1101523" y="6201840"/>
              <a:ext cx="277974" cy="151839"/>
              <a:chOff x="306290" y="5421032"/>
              <a:chExt cx="277974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592142EC-EF41-DB80-FEAB-7F039736BFF3}"/>
                  </a:ext>
                </a:extLst>
              </p:cNvPr>
              <p:cNvSpPr/>
              <p:nvPr/>
            </p:nvSpPr>
            <p:spPr>
              <a:xfrm rot="16200000">
                <a:off x="460589" y="5437335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B1B6F5-E5D6-A0E2-C755-24AA3448A3CB}"/>
                  </a:ext>
                </a:extLst>
              </p:cNvPr>
              <p:cNvSpPr/>
              <p:nvPr/>
            </p:nvSpPr>
            <p:spPr>
              <a:xfrm>
                <a:off x="306290" y="5421032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F27FCFE-966C-D278-6C62-C18C6A7E4C50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1208584" y="6353679"/>
              <a:ext cx="30663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E3ADED0-6368-943C-7FAE-A621C06A0BE6}"/>
              </a:ext>
            </a:extLst>
          </p:cNvPr>
          <p:cNvSpPr txBox="1"/>
          <p:nvPr/>
        </p:nvSpPr>
        <p:spPr>
          <a:xfrm>
            <a:off x="192088" y="6176548"/>
            <a:ext cx="6943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1000" dirty="0"/>
              <a:t>[ </a:t>
            </a:r>
            <a:r>
              <a:rPr lang="ko-KR" altLang="en-US" sz="1000" dirty="0"/>
              <a:t>카메라 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970C1A6-ACFE-255E-B625-C4E2333B4D0C}"/>
              </a:ext>
            </a:extLst>
          </p:cNvPr>
          <p:cNvSpPr/>
          <p:nvPr/>
        </p:nvSpPr>
        <p:spPr>
          <a:xfrm>
            <a:off x="6399719" y="2929294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9B59C36C-0921-F650-4581-9C41F12E8669}"/>
              </a:ext>
            </a:extLst>
          </p:cNvPr>
          <p:cNvSpPr/>
          <p:nvPr/>
        </p:nvSpPr>
        <p:spPr>
          <a:xfrm>
            <a:off x="9161281" y="2929294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290" name="그룹 2289">
            <a:extLst>
              <a:ext uri="{FF2B5EF4-FFF2-40B4-BE49-F238E27FC236}">
                <a16:creationId xmlns:a16="http://schemas.microsoft.com/office/drawing/2014/main" id="{429AEB63-24F4-26CB-9463-ED6B7E07E611}"/>
              </a:ext>
            </a:extLst>
          </p:cNvPr>
          <p:cNvGrpSpPr/>
          <p:nvPr/>
        </p:nvGrpSpPr>
        <p:grpSpPr>
          <a:xfrm>
            <a:off x="6749522" y="680795"/>
            <a:ext cx="2321617" cy="5308934"/>
            <a:chOff x="6542667" y="680795"/>
            <a:chExt cx="2321617" cy="5308934"/>
          </a:xfrm>
        </p:grpSpPr>
        <p:sp>
          <p:nvSpPr>
            <p:cNvPr id="2261" name="직사각형 2260">
              <a:extLst>
                <a:ext uri="{FF2B5EF4-FFF2-40B4-BE49-F238E27FC236}">
                  <a16:creationId xmlns:a16="http://schemas.microsoft.com/office/drawing/2014/main" id="{95D50940-134A-FDA3-427A-DF7693E509C4}"/>
                </a:ext>
              </a:extLst>
            </p:cNvPr>
            <p:cNvSpPr/>
            <p:nvPr/>
          </p:nvSpPr>
          <p:spPr>
            <a:xfrm>
              <a:off x="6542667" y="943738"/>
              <a:ext cx="2321617" cy="248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7" name="그룹 2246">
              <a:extLst>
                <a:ext uri="{FF2B5EF4-FFF2-40B4-BE49-F238E27FC236}">
                  <a16:creationId xmlns:a16="http://schemas.microsoft.com/office/drawing/2014/main" id="{A88F8C5E-57A4-7DF8-2131-EFB1AEA3607F}"/>
                </a:ext>
              </a:extLst>
            </p:cNvPr>
            <p:cNvGrpSpPr/>
            <p:nvPr/>
          </p:nvGrpSpPr>
          <p:grpSpPr>
            <a:xfrm>
              <a:off x="6542668" y="943738"/>
              <a:ext cx="2321616" cy="248400"/>
              <a:chOff x="4950100" y="949951"/>
              <a:chExt cx="2321616" cy="248400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A7FE874-77EC-D431-68E1-8B663A7A8E82}"/>
                  </a:ext>
                </a:extLst>
              </p:cNvPr>
              <p:cNvSpPr/>
              <p:nvPr/>
            </p:nvSpPr>
            <p:spPr>
              <a:xfrm>
                <a:off x="4950100" y="949951"/>
                <a:ext cx="2321616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50" name="직사각형 310">
                <a:extLst>
                  <a:ext uri="{FF2B5EF4-FFF2-40B4-BE49-F238E27FC236}">
                    <a16:creationId xmlns:a16="http://schemas.microsoft.com/office/drawing/2014/main" id="{E3700459-7999-B695-0C8D-C97C94B08EEA}"/>
                  </a:ext>
                </a:extLst>
              </p:cNvPr>
              <p:cNvSpPr/>
              <p:nvPr/>
            </p:nvSpPr>
            <p:spPr>
              <a:xfrm>
                <a:off x="5562100" y="1004902"/>
                <a:ext cx="1121067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강하게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51" name="직사각형 310">
                <a:extLst>
                  <a:ext uri="{FF2B5EF4-FFF2-40B4-BE49-F238E27FC236}">
                    <a16:creationId xmlns:a16="http://schemas.microsoft.com/office/drawing/2014/main" id="{DC1E5149-C852-3447-387E-03165572AEAE}"/>
                  </a:ext>
                </a:extLst>
              </p:cNvPr>
              <p:cNvSpPr/>
              <p:nvPr/>
            </p:nvSpPr>
            <p:spPr>
              <a:xfrm>
                <a:off x="4950100" y="949951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76" name="직사각형 310">
              <a:extLst>
                <a:ext uri="{FF2B5EF4-FFF2-40B4-BE49-F238E27FC236}">
                  <a16:creationId xmlns:a16="http://schemas.microsoft.com/office/drawing/2014/main" id="{82BAE452-62AE-A1CE-BDB8-396BF4D72D37}"/>
                </a:ext>
              </a:extLst>
            </p:cNvPr>
            <p:cNvSpPr/>
            <p:nvPr/>
          </p:nvSpPr>
          <p:spPr>
            <a:xfrm>
              <a:off x="6542668" y="680795"/>
              <a:ext cx="664671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178" name="직사각형 310">
              <a:extLst>
                <a:ext uri="{FF2B5EF4-FFF2-40B4-BE49-F238E27FC236}">
                  <a16:creationId xmlns:a16="http://schemas.microsoft.com/office/drawing/2014/main" id="{766C6A41-7812-73C4-3709-370368460653}"/>
                </a:ext>
              </a:extLst>
            </p:cNvPr>
            <p:cNvSpPr/>
            <p:nvPr/>
          </p:nvSpPr>
          <p:spPr>
            <a:xfrm>
              <a:off x="7632609" y="747924"/>
              <a:ext cx="1231675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용의 형상의 에너지 방출</a:t>
              </a:r>
            </a:p>
          </p:txBody>
        </p:sp>
        <p:grpSp>
          <p:nvGrpSpPr>
            <p:cNvPr id="2281" name="그룹 2280">
              <a:extLst>
                <a:ext uri="{FF2B5EF4-FFF2-40B4-BE49-F238E27FC236}">
                  <a16:creationId xmlns:a16="http://schemas.microsoft.com/office/drawing/2014/main" id="{8DAB80FF-D55C-B10C-C583-55B6600CF662}"/>
                </a:ext>
              </a:extLst>
            </p:cNvPr>
            <p:cNvGrpSpPr/>
            <p:nvPr/>
          </p:nvGrpSpPr>
          <p:grpSpPr>
            <a:xfrm>
              <a:off x="6717004" y="1753427"/>
              <a:ext cx="2013983" cy="1220130"/>
              <a:chOff x="6900505" y="1577173"/>
              <a:chExt cx="2524721" cy="1529550"/>
            </a:xfrm>
          </p:grpSpPr>
          <p:pic>
            <p:nvPicPr>
              <p:cNvPr id="38" name="그림 37" descr="댄스, 피규어, 장난감이(가) 표시된 사진&#10;&#10;자동 생성된 설명">
                <a:extLst>
                  <a:ext uri="{FF2B5EF4-FFF2-40B4-BE49-F238E27FC236}">
                    <a16:creationId xmlns:a16="http://schemas.microsoft.com/office/drawing/2014/main" id="{DF7B165E-35D5-A4C8-8E22-3185F67DE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27" t="7543" r="8083" b="27602"/>
              <a:stretch/>
            </p:blipFill>
            <p:spPr>
              <a:xfrm>
                <a:off x="7076815" y="1577173"/>
                <a:ext cx="2348411" cy="1529550"/>
              </a:xfrm>
              <a:prstGeom prst="rect">
                <a:avLst/>
              </a:prstGeom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43367265-40CE-B704-DEDB-11DD4A3180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0505" y="1909988"/>
                <a:ext cx="912743" cy="63973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9" name="그룹 2258">
              <a:extLst>
                <a:ext uri="{FF2B5EF4-FFF2-40B4-BE49-F238E27FC236}">
                  <a16:creationId xmlns:a16="http://schemas.microsoft.com/office/drawing/2014/main" id="{3DBD83B7-9C0D-1258-8D9B-B826D4A48E43}"/>
                </a:ext>
              </a:extLst>
            </p:cNvPr>
            <p:cNvGrpSpPr/>
            <p:nvPr/>
          </p:nvGrpSpPr>
          <p:grpSpPr>
            <a:xfrm>
              <a:off x="6542667" y="3427738"/>
              <a:ext cx="2321617" cy="248400"/>
              <a:chOff x="4726933" y="3433565"/>
              <a:chExt cx="2321617" cy="248400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33C8BFD6-E079-9E53-A938-157D172882AF}"/>
                  </a:ext>
                </a:extLst>
              </p:cNvPr>
              <p:cNvSpPr/>
              <p:nvPr/>
            </p:nvSpPr>
            <p:spPr>
              <a:xfrm>
                <a:off x="4726933" y="3433565"/>
                <a:ext cx="2321617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3" name="직사각형 310">
                <a:extLst>
                  <a:ext uri="{FF2B5EF4-FFF2-40B4-BE49-F238E27FC236}">
                    <a16:creationId xmlns:a16="http://schemas.microsoft.com/office/drawing/2014/main" id="{A6F240BA-815C-CD5B-4B2F-85D55C516CBB}"/>
                  </a:ext>
                </a:extLst>
              </p:cNvPr>
              <p:cNvSpPr/>
              <p:nvPr/>
            </p:nvSpPr>
            <p:spPr>
              <a:xfrm>
                <a:off x="5338933" y="3488516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 형상의 에너지가 방출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4" name="직사각형 310">
                <a:extLst>
                  <a:ext uri="{FF2B5EF4-FFF2-40B4-BE49-F238E27FC236}">
                    <a16:creationId xmlns:a16="http://schemas.microsoft.com/office/drawing/2014/main" id="{46031BB4-77B7-AF31-E7DA-AE1EBD708B5A}"/>
                  </a:ext>
                </a:extLst>
              </p:cNvPr>
              <p:cNvSpPr/>
              <p:nvPr/>
            </p:nvSpPr>
            <p:spPr>
              <a:xfrm>
                <a:off x="4726933" y="3433565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DECCB1A-8506-240B-120F-9672A0FDFBA4}"/>
                </a:ext>
              </a:extLst>
            </p:cNvPr>
            <p:cNvSpPr/>
            <p:nvPr/>
          </p:nvSpPr>
          <p:spPr>
            <a:xfrm>
              <a:off x="6542667" y="3427738"/>
              <a:ext cx="2321617" cy="256199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0" name="그림 49" descr="그래픽 디자인, 스크린샷, 그래픽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0F3B17A-B2E4-7518-88FF-42D47C31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" t="2106" r="40640" b="60790"/>
            <a:stretch>
              <a:fillRect/>
            </a:stretch>
          </p:blipFill>
          <p:spPr>
            <a:xfrm>
              <a:off x="6666509" y="4228712"/>
              <a:ext cx="2064478" cy="960043"/>
            </a:xfrm>
            <a:prstGeom prst="rect">
              <a:avLst/>
            </a:prstGeom>
          </p:spPr>
        </p:pic>
      </p:grpSp>
      <p:grpSp>
        <p:nvGrpSpPr>
          <p:cNvPr id="2287" name="그룹 2286">
            <a:extLst>
              <a:ext uri="{FF2B5EF4-FFF2-40B4-BE49-F238E27FC236}">
                <a16:creationId xmlns:a16="http://schemas.microsoft.com/office/drawing/2014/main" id="{1C45AE01-CB47-C101-6826-54AF1BAED5A4}"/>
              </a:ext>
            </a:extLst>
          </p:cNvPr>
          <p:cNvGrpSpPr/>
          <p:nvPr/>
        </p:nvGrpSpPr>
        <p:grpSpPr>
          <a:xfrm>
            <a:off x="9511081" y="668267"/>
            <a:ext cx="2488832" cy="5308701"/>
            <a:chOff x="9175873" y="668267"/>
            <a:chExt cx="2488832" cy="5308701"/>
          </a:xfrm>
        </p:grpSpPr>
        <p:sp>
          <p:nvSpPr>
            <p:cNvPr id="2061" name="직사각형 310">
              <a:extLst>
                <a:ext uri="{FF2B5EF4-FFF2-40B4-BE49-F238E27FC236}">
                  <a16:creationId xmlns:a16="http://schemas.microsoft.com/office/drawing/2014/main" id="{504BD11B-698B-AEEB-7D55-582F89E74683}"/>
                </a:ext>
              </a:extLst>
            </p:cNvPr>
            <p:cNvSpPr/>
            <p:nvPr/>
          </p:nvSpPr>
          <p:spPr>
            <a:xfrm>
              <a:off x="9175873" y="668267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063" name="직사각형 310">
              <a:extLst>
                <a:ext uri="{FF2B5EF4-FFF2-40B4-BE49-F238E27FC236}">
                  <a16:creationId xmlns:a16="http://schemas.microsoft.com/office/drawing/2014/main" id="{477D3E36-7B73-878D-5B44-E4531E9E121C}"/>
                </a:ext>
              </a:extLst>
            </p:cNvPr>
            <p:cNvSpPr/>
            <p:nvPr/>
          </p:nvSpPr>
          <p:spPr>
            <a:xfrm>
              <a:off x="10479517" y="735396"/>
              <a:ext cx="118518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잔여 이펙트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6" name="그룹 2285">
              <a:extLst>
                <a:ext uri="{FF2B5EF4-FFF2-40B4-BE49-F238E27FC236}">
                  <a16:creationId xmlns:a16="http://schemas.microsoft.com/office/drawing/2014/main" id="{C77EA751-5498-D577-AC0A-C9E49A12F51C}"/>
                </a:ext>
              </a:extLst>
            </p:cNvPr>
            <p:cNvGrpSpPr/>
            <p:nvPr/>
          </p:nvGrpSpPr>
          <p:grpSpPr>
            <a:xfrm>
              <a:off x="9175874" y="931210"/>
              <a:ext cx="2488830" cy="2482614"/>
              <a:chOff x="9158492" y="931210"/>
              <a:chExt cx="2488830" cy="2482614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785DF0A1-3B81-D217-8C8F-2B7959F01EB6}"/>
                  </a:ext>
                </a:extLst>
              </p:cNvPr>
              <p:cNvSpPr/>
              <p:nvPr/>
            </p:nvSpPr>
            <p:spPr>
              <a:xfrm>
                <a:off x="9158492" y="931210"/>
                <a:ext cx="2488830" cy="24826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6" name="직사각형 2065">
                <a:extLst>
                  <a:ext uri="{FF2B5EF4-FFF2-40B4-BE49-F238E27FC236}">
                    <a16:creationId xmlns:a16="http://schemas.microsoft.com/office/drawing/2014/main" id="{31279F87-D9C8-A8E4-65EF-FE3D01C8166C}"/>
                  </a:ext>
                </a:extLst>
              </p:cNvPr>
              <p:cNvSpPr/>
              <p:nvPr/>
            </p:nvSpPr>
            <p:spPr>
              <a:xfrm>
                <a:off x="9210113" y="1770195"/>
                <a:ext cx="2385589" cy="39822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7" name="직사각형 310">
                <a:extLst>
                  <a:ext uri="{FF2B5EF4-FFF2-40B4-BE49-F238E27FC236}">
                    <a16:creationId xmlns:a16="http://schemas.microsoft.com/office/drawing/2014/main" id="{32A3ECDC-BC42-4CE5-F02B-D173E4A9706E}"/>
                  </a:ext>
                </a:extLst>
              </p:cNvPr>
              <p:cNvSpPr/>
              <p:nvPr/>
            </p:nvSpPr>
            <p:spPr>
              <a:xfrm>
                <a:off x="9720028" y="1811573"/>
                <a:ext cx="1365758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[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종료 후 자연스럽게 </a:t>
                </a:r>
                <a:endPara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전투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IDLE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 전환합니다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</a:t>
                </a:r>
              </a:p>
            </p:txBody>
          </p:sp>
          <p:sp>
            <p:nvSpPr>
              <p:cNvPr id="2070" name="TextBox 65">
                <a:extLst>
                  <a:ext uri="{FF2B5EF4-FFF2-40B4-BE49-F238E27FC236}">
                    <a16:creationId xmlns:a16="http://schemas.microsoft.com/office/drawing/2014/main" id="{826EC220-668B-32E1-8FFF-78F5783D7A28}"/>
                  </a:ext>
                </a:extLst>
              </p:cNvPr>
              <p:cNvSpPr txBox="1"/>
              <p:nvPr/>
            </p:nvSpPr>
            <p:spPr>
              <a:xfrm>
                <a:off x="9210113" y="2195560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A93C7951-891E-94A4-0A7F-ACDD0B8CD03E}"/>
                </a:ext>
              </a:extLst>
            </p:cNvPr>
            <p:cNvGrpSpPr/>
            <p:nvPr/>
          </p:nvGrpSpPr>
          <p:grpSpPr>
            <a:xfrm>
              <a:off x="9175873" y="3413825"/>
              <a:ext cx="2488832" cy="248400"/>
              <a:chOff x="192088" y="1132586"/>
              <a:chExt cx="2488832" cy="248400"/>
            </a:xfrm>
          </p:grpSpPr>
          <p:sp>
            <p:nvSpPr>
              <p:cNvPr id="2084" name="직사각형 2083">
                <a:extLst>
                  <a:ext uri="{FF2B5EF4-FFF2-40B4-BE49-F238E27FC236}">
                    <a16:creationId xmlns:a16="http://schemas.microsoft.com/office/drawing/2014/main" id="{15F1666F-F335-75A4-330C-7CCD77F5F6E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48883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85" name="직사각형 310">
                <a:extLst>
                  <a:ext uri="{FF2B5EF4-FFF2-40B4-BE49-F238E27FC236}">
                    <a16:creationId xmlns:a16="http://schemas.microsoft.com/office/drawing/2014/main" id="{4F4B08B1-D362-0B43-41EE-83F7C9A61FC8}"/>
                  </a:ext>
                </a:extLst>
              </p:cNvPr>
              <p:cNvSpPr/>
              <p:nvPr/>
            </p:nvSpPr>
            <p:spPr>
              <a:xfrm>
                <a:off x="804088" y="1187537"/>
                <a:ext cx="1682118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검붉은 균열이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086" name="직사각형 310">
                <a:extLst>
                  <a:ext uri="{FF2B5EF4-FFF2-40B4-BE49-F238E27FC236}">
                    <a16:creationId xmlns:a16="http://schemas.microsoft.com/office/drawing/2014/main" id="{C80A9B97-C931-E553-7AC5-7DE0854F284B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078" name="직사각형 2077">
              <a:extLst>
                <a:ext uri="{FF2B5EF4-FFF2-40B4-BE49-F238E27FC236}">
                  <a16:creationId xmlns:a16="http://schemas.microsoft.com/office/drawing/2014/main" id="{11290870-77B8-F15A-D89C-82E10328C149}"/>
                </a:ext>
              </a:extLst>
            </p:cNvPr>
            <p:cNvSpPr/>
            <p:nvPr/>
          </p:nvSpPr>
          <p:spPr>
            <a:xfrm>
              <a:off x="9175874" y="3413825"/>
              <a:ext cx="2488830" cy="256314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9" name="그림 48" descr="해삼류, 무척추 동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EF7F2A9-A59C-74F7-BCF5-195B9F5E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" t="3726" r="3646" b="63529"/>
            <a:stretch>
              <a:fillRect/>
            </a:stretch>
          </p:blipFill>
          <p:spPr>
            <a:xfrm>
              <a:off x="9295419" y="4376848"/>
              <a:ext cx="2174572" cy="40305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3" name="직사각형 310">
            <a:extLst>
              <a:ext uri="{FF2B5EF4-FFF2-40B4-BE49-F238E27FC236}">
                <a16:creationId xmlns:a16="http://schemas.microsoft.com/office/drawing/2014/main" id="{C4936AB2-7291-41CC-A157-CD6FEA8802E6}"/>
              </a:ext>
            </a:extLst>
          </p:cNvPr>
          <p:cNvSpPr/>
          <p:nvPr/>
        </p:nvSpPr>
        <p:spPr>
          <a:xfrm>
            <a:off x="180001" y="680795"/>
            <a:ext cx="96501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시전  준비</a:t>
            </a:r>
          </a:p>
        </p:txBody>
      </p:sp>
      <p:sp>
        <p:nvSpPr>
          <p:cNvPr id="14" name="직사각형 310">
            <a:extLst>
              <a:ext uri="{FF2B5EF4-FFF2-40B4-BE49-F238E27FC236}">
                <a16:creationId xmlns:a16="http://schemas.microsoft.com/office/drawing/2014/main" id="{B5450264-83B9-AF0F-FD78-75E1725AFB2E}"/>
              </a:ext>
            </a:extLst>
          </p:cNvPr>
          <p:cNvSpPr/>
          <p:nvPr/>
        </p:nvSpPr>
        <p:spPr>
          <a:xfrm>
            <a:off x="1431080" y="747924"/>
            <a:ext cx="148655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</a:t>
            </a:r>
            <a:r>
              <a:rPr lang="en-US" altLang="ko-KR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Key Point : </a:t>
            </a:r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앞으로 뻗은 왼손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2D802D7-BE8A-6409-1E62-1A8D827C03A7}"/>
              </a:ext>
            </a:extLst>
          </p:cNvPr>
          <p:cNvGrpSpPr/>
          <p:nvPr/>
        </p:nvGrpSpPr>
        <p:grpSpPr>
          <a:xfrm>
            <a:off x="192087" y="943738"/>
            <a:ext cx="2725545" cy="385200"/>
            <a:chOff x="192087" y="976172"/>
            <a:chExt cx="2725545" cy="3852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DDCE34D-259F-7237-FAA9-914A8B0D4061}"/>
                </a:ext>
              </a:extLst>
            </p:cNvPr>
            <p:cNvSpPr/>
            <p:nvPr/>
          </p:nvSpPr>
          <p:spPr>
            <a:xfrm>
              <a:off x="192087" y="976172"/>
              <a:ext cx="2725545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직사각형 310">
              <a:extLst>
                <a:ext uri="{FF2B5EF4-FFF2-40B4-BE49-F238E27FC236}">
                  <a16:creationId xmlns:a16="http://schemas.microsoft.com/office/drawing/2014/main" id="{C5B4B503-678D-EA62-C324-9092293DAF28}"/>
                </a:ext>
              </a:extLst>
            </p:cNvPr>
            <p:cNvSpPr/>
            <p:nvPr/>
          </p:nvSpPr>
          <p:spPr>
            <a:xfrm>
              <a:off x="804088" y="1017449"/>
              <a:ext cx="2031573" cy="302647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오른발을 뒤로 빼며 몸을 반대로 돌리고</a:t>
              </a:r>
              <a:r>
                <a:rPr lang="en-US" altLang="ko-KR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</a:p>
            <a:p>
              <a:pPr>
                <a:spcAft>
                  <a:spcPts val="2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목표를 조준하듯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앞으로 뻗습니다</a:t>
              </a:r>
              <a:r>
                <a:rPr lang="en-US" altLang="ko-KR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직사각형 310">
              <a:extLst>
                <a:ext uri="{FF2B5EF4-FFF2-40B4-BE49-F238E27FC236}">
                  <a16:creationId xmlns:a16="http://schemas.microsoft.com/office/drawing/2014/main" id="{127A64F1-B492-CF5C-8C94-7481E232E7DB}"/>
                </a:ext>
              </a:extLst>
            </p:cNvPr>
            <p:cNvSpPr/>
            <p:nvPr/>
          </p:nvSpPr>
          <p:spPr>
            <a:xfrm>
              <a:off x="192088" y="976172"/>
              <a:ext cx="612000" cy="3852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2279" name="그림 2278" descr="댄스, 만화 영화이(가) 표시된 사진&#10;&#10;자동 생성된 설명">
            <a:extLst>
              <a:ext uri="{FF2B5EF4-FFF2-40B4-BE49-F238E27FC236}">
                <a16:creationId xmlns:a16="http://schemas.microsoft.com/office/drawing/2014/main" id="{57DECF8B-F29D-186F-3B35-EBB1425AC9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4" t="11177" r="17738" b="36585"/>
          <a:stretch/>
        </p:blipFill>
        <p:spPr>
          <a:xfrm>
            <a:off x="445797" y="3110976"/>
            <a:ext cx="1899462" cy="1831367"/>
          </a:xfrm>
          <a:prstGeom prst="rect">
            <a:avLst/>
          </a:prstGeom>
        </p:spPr>
      </p:pic>
      <p:sp>
        <p:nvSpPr>
          <p:cNvPr id="2282" name="화살표: 오른쪽 2281">
            <a:extLst>
              <a:ext uri="{FF2B5EF4-FFF2-40B4-BE49-F238E27FC236}">
                <a16:creationId xmlns:a16="http://schemas.microsoft.com/office/drawing/2014/main" id="{AA63B8B4-16B3-04A5-F6B2-A3F52DAFE0AA}"/>
              </a:ext>
            </a:extLst>
          </p:cNvPr>
          <p:cNvSpPr/>
          <p:nvPr/>
        </p:nvSpPr>
        <p:spPr>
          <a:xfrm>
            <a:off x="3007774" y="2929294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30E7B2-2082-D0F9-0F8E-C52CA3D9A5FF}"/>
              </a:ext>
            </a:extLst>
          </p:cNvPr>
          <p:cNvSpPr/>
          <p:nvPr/>
        </p:nvSpPr>
        <p:spPr>
          <a:xfrm>
            <a:off x="3357577" y="943738"/>
            <a:ext cx="2951614" cy="248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73D445-96EC-31A6-4106-0D9F248497D1}"/>
              </a:ext>
            </a:extLst>
          </p:cNvPr>
          <p:cNvGrpSpPr/>
          <p:nvPr/>
        </p:nvGrpSpPr>
        <p:grpSpPr>
          <a:xfrm>
            <a:off x="3357578" y="943738"/>
            <a:ext cx="2951613" cy="248400"/>
            <a:chOff x="4950100" y="949951"/>
            <a:chExt cx="2951613" cy="2484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F98DD35-96E3-8F5A-51BB-983FD0AEDDFD}"/>
                </a:ext>
              </a:extLst>
            </p:cNvPr>
            <p:cNvSpPr/>
            <p:nvPr/>
          </p:nvSpPr>
          <p:spPr>
            <a:xfrm>
              <a:off x="4950100" y="949951"/>
              <a:ext cx="29516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310">
              <a:extLst>
                <a:ext uri="{FF2B5EF4-FFF2-40B4-BE49-F238E27FC236}">
                  <a16:creationId xmlns:a16="http://schemas.microsoft.com/office/drawing/2014/main" id="{7B4D25B2-596D-FF59-0868-569956FA9EBD}"/>
                </a:ext>
              </a:extLst>
            </p:cNvPr>
            <p:cNvSpPr/>
            <p:nvPr/>
          </p:nvSpPr>
          <p:spPr>
            <a:xfrm>
              <a:off x="5562100" y="1004902"/>
              <a:ext cx="230087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앞으로 뻗은 상태로 에너지를 모읍니다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 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직사각형 310">
              <a:extLst>
                <a:ext uri="{FF2B5EF4-FFF2-40B4-BE49-F238E27FC236}">
                  <a16:creationId xmlns:a16="http://schemas.microsoft.com/office/drawing/2014/main" id="{1ED64861-AF36-E131-46B1-0934CA40FC85}"/>
                </a:ext>
              </a:extLst>
            </p:cNvPr>
            <p:cNvSpPr/>
            <p:nvPr/>
          </p:nvSpPr>
          <p:spPr>
            <a:xfrm>
              <a:off x="4950100" y="949951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3" name="직사각형 310">
            <a:extLst>
              <a:ext uri="{FF2B5EF4-FFF2-40B4-BE49-F238E27FC236}">
                <a16:creationId xmlns:a16="http://schemas.microsoft.com/office/drawing/2014/main" id="{C00BF978-6D6E-2AE2-3D5E-2512D484E272}"/>
              </a:ext>
            </a:extLst>
          </p:cNvPr>
          <p:cNvSpPr/>
          <p:nvPr/>
        </p:nvSpPr>
        <p:spPr>
          <a:xfrm>
            <a:off x="3357578" y="680795"/>
            <a:ext cx="664672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홀딩</a:t>
            </a:r>
          </a:p>
        </p:txBody>
      </p:sp>
      <p:sp>
        <p:nvSpPr>
          <p:cNvPr id="24" name="직사각형 310">
            <a:extLst>
              <a:ext uri="{FF2B5EF4-FFF2-40B4-BE49-F238E27FC236}">
                <a16:creationId xmlns:a16="http://schemas.microsoft.com/office/drawing/2014/main" id="{0EC134FD-9093-5F37-F8C3-4C178409FB10}"/>
              </a:ext>
            </a:extLst>
          </p:cNvPr>
          <p:cNvSpPr/>
          <p:nvPr/>
        </p:nvSpPr>
        <p:spPr>
          <a:xfrm>
            <a:off x="5021220" y="747924"/>
            <a:ext cx="1231675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용의 형상의 에너지 축적</a:t>
            </a:r>
          </a:p>
        </p:txBody>
      </p:sp>
      <p:pic>
        <p:nvPicPr>
          <p:cNvPr id="43" name="그림 42" descr="스케치, 만화 영화, 스키 타기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E338DC-1BE0-922E-A20F-8FF5F9E3A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4" t="12070" r="41235" b="33986"/>
          <a:stretch>
            <a:fillRect/>
          </a:stretch>
        </p:blipFill>
        <p:spPr>
          <a:xfrm>
            <a:off x="3598933" y="1328938"/>
            <a:ext cx="1535618" cy="1993680"/>
          </a:xfrm>
          <a:prstGeom prst="rect">
            <a:avLst/>
          </a:prstGeom>
        </p:spPr>
      </p:pic>
      <p:grpSp>
        <p:nvGrpSpPr>
          <p:cNvPr id="2266" name="그룹 2265">
            <a:extLst>
              <a:ext uri="{FF2B5EF4-FFF2-40B4-BE49-F238E27FC236}">
                <a16:creationId xmlns:a16="http://schemas.microsoft.com/office/drawing/2014/main" id="{99294AD3-19E0-E6EA-9577-238575816202}"/>
              </a:ext>
            </a:extLst>
          </p:cNvPr>
          <p:cNvGrpSpPr/>
          <p:nvPr/>
        </p:nvGrpSpPr>
        <p:grpSpPr>
          <a:xfrm>
            <a:off x="3357577" y="3427376"/>
            <a:ext cx="2951614" cy="496800"/>
            <a:chOff x="4551917" y="3427376"/>
            <a:chExt cx="2951614" cy="496800"/>
          </a:xfrm>
        </p:grpSpPr>
        <p:grpSp>
          <p:nvGrpSpPr>
            <p:cNvPr id="2241" name="그룹 2240">
              <a:extLst>
                <a:ext uri="{FF2B5EF4-FFF2-40B4-BE49-F238E27FC236}">
                  <a16:creationId xmlns:a16="http://schemas.microsoft.com/office/drawing/2014/main" id="{A139A87B-29E1-88FF-BE80-E78BC819C0F1}"/>
                </a:ext>
              </a:extLst>
            </p:cNvPr>
            <p:cNvGrpSpPr/>
            <p:nvPr/>
          </p:nvGrpSpPr>
          <p:grpSpPr>
            <a:xfrm>
              <a:off x="4551917" y="3427376"/>
              <a:ext cx="2951614" cy="248400"/>
              <a:chOff x="192088" y="1132586"/>
              <a:chExt cx="2951614" cy="248400"/>
            </a:xfrm>
          </p:grpSpPr>
          <p:sp>
            <p:nvSpPr>
              <p:cNvPr id="2243" name="직사각형 2242">
                <a:extLst>
                  <a:ext uri="{FF2B5EF4-FFF2-40B4-BE49-F238E27FC236}">
                    <a16:creationId xmlns:a16="http://schemas.microsoft.com/office/drawing/2014/main" id="{0C718862-9F0F-B835-990E-2693A6AA473D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951614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49" name="직사각형 310">
                <a:extLst>
                  <a:ext uri="{FF2B5EF4-FFF2-40B4-BE49-F238E27FC236}">
                    <a16:creationId xmlns:a16="http://schemas.microsoft.com/office/drawing/2014/main" id="{B1BFD55E-583F-E565-B2E3-9D0F94024827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가능 반경과 공격 방향을 표시합니다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53" name="직사각형 310">
                <a:extLst>
                  <a:ext uri="{FF2B5EF4-FFF2-40B4-BE49-F238E27FC236}">
                    <a16:creationId xmlns:a16="http://schemas.microsoft.com/office/drawing/2014/main" id="{3D4263A6-F40D-883B-2D3F-E026D8F2703D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55" name="그룹 2254">
              <a:extLst>
                <a:ext uri="{FF2B5EF4-FFF2-40B4-BE49-F238E27FC236}">
                  <a16:creationId xmlns:a16="http://schemas.microsoft.com/office/drawing/2014/main" id="{67E23589-6BC0-425C-B9AE-62E9EC359BB2}"/>
                </a:ext>
              </a:extLst>
            </p:cNvPr>
            <p:cNvGrpSpPr/>
            <p:nvPr/>
          </p:nvGrpSpPr>
          <p:grpSpPr>
            <a:xfrm>
              <a:off x="4551917" y="3675776"/>
              <a:ext cx="2951613" cy="248400"/>
              <a:chOff x="192088" y="1132586"/>
              <a:chExt cx="2951613" cy="248400"/>
            </a:xfrm>
          </p:grpSpPr>
          <p:sp>
            <p:nvSpPr>
              <p:cNvPr id="2256" name="직사각형 2255">
                <a:extLst>
                  <a:ext uri="{FF2B5EF4-FFF2-40B4-BE49-F238E27FC236}">
                    <a16:creationId xmlns:a16="http://schemas.microsoft.com/office/drawing/2014/main" id="{9FE9717A-F1C1-6EE8-A656-191B258CE64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95161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57" name="직사각형 310">
                <a:extLst>
                  <a:ext uri="{FF2B5EF4-FFF2-40B4-BE49-F238E27FC236}">
                    <a16:creationId xmlns:a16="http://schemas.microsoft.com/office/drawing/2014/main" id="{9C4A3C21-ABD1-16C5-6FC7-4597D4672098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16943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에너지들이 용 형상을 띄며 창에 축적됩니다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58" name="직사각형 310">
                <a:extLst>
                  <a:ext uri="{FF2B5EF4-FFF2-40B4-BE49-F238E27FC236}">
                    <a16:creationId xmlns:a16="http://schemas.microsoft.com/office/drawing/2014/main" id="{FB9C6154-9F25-6394-8E5F-7E9E167E4553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2260" name="그룹 2259">
            <a:extLst>
              <a:ext uri="{FF2B5EF4-FFF2-40B4-BE49-F238E27FC236}">
                <a16:creationId xmlns:a16="http://schemas.microsoft.com/office/drawing/2014/main" id="{8073DB97-9850-5755-A8C5-EF046B33D29B}"/>
              </a:ext>
            </a:extLst>
          </p:cNvPr>
          <p:cNvGrpSpPr/>
          <p:nvPr/>
        </p:nvGrpSpPr>
        <p:grpSpPr>
          <a:xfrm>
            <a:off x="3560847" y="4045441"/>
            <a:ext cx="2585709" cy="1865885"/>
            <a:chOff x="387810" y="3945396"/>
            <a:chExt cx="2585709" cy="1865885"/>
          </a:xfrm>
        </p:grpSpPr>
        <p:pic>
          <p:nvPicPr>
            <p:cNvPr id="2264" name="그림 2263" descr="스크린샷, 어둠, 상징, 양초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DF3151-173D-DBF9-7D30-33BBCEA20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10" y="3945396"/>
              <a:ext cx="2585709" cy="1689074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265" name="TextBox 4">
              <a:extLst>
                <a:ext uri="{FF2B5EF4-FFF2-40B4-BE49-F238E27FC236}">
                  <a16:creationId xmlns:a16="http://schemas.microsoft.com/office/drawing/2014/main" id="{B0041021-D393-A15A-06A3-1828711824A3}"/>
                </a:ext>
              </a:extLst>
            </p:cNvPr>
            <p:cNvSpPr txBox="1"/>
            <p:nvPr/>
          </p:nvSpPr>
          <p:spPr>
            <a:xfrm>
              <a:off x="1416970" y="5688042"/>
              <a:ext cx="527388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1-1]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27F89D-A7F1-2E72-7A39-F56C70B492A1}"/>
              </a:ext>
            </a:extLst>
          </p:cNvPr>
          <p:cNvSpPr/>
          <p:nvPr/>
        </p:nvSpPr>
        <p:spPr>
          <a:xfrm>
            <a:off x="3357577" y="3427738"/>
            <a:ext cx="2952000" cy="25619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C81F9D46-C272-3B1D-839B-8A1BC9C68BC7}"/>
              </a:ext>
            </a:extLst>
          </p:cNvPr>
          <p:cNvGrpSpPr/>
          <p:nvPr/>
        </p:nvGrpSpPr>
        <p:grpSpPr>
          <a:xfrm>
            <a:off x="3455449" y="1235339"/>
            <a:ext cx="735189" cy="123111"/>
            <a:chOff x="4323882" y="1235339"/>
            <a:chExt cx="735189" cy="1231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E97BB6A-DA10-8532-E4F9-8FA676217EE8}"/>
                </a:ext>
              </a:extLst>
            </p:cNvPr>
            <p:cNvGrpSpPr/>
            <p:nvPr/>
          </p:nvGrpSpPr>
          <p:grpSpPr>
            <a:xfrm>
              <a:off x="4842941" y="1237866"/>
              <a:ext cx="216130" cy="118057"/>
              <a:chOff x="751005" y="5207823"/>
              <a:chExt cx="277975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8BD1E7C4-6DD2-9677-09C9-1BB12CA45BD3}"/>
                  </a:ext>
                </a:extLst>
              </p:cNvPr>
              <p:cNvSpPr/>
              <p:nvPr/>
            </p:nvSpPr>
            <p:spPr>
              <a:xfrm rot="16200000">
                <a:off x="905305" y="5224121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313B268-E48D-FB60-CDE8-D4B44D49FBA6}"/>
                  </a:ext>
                </a:extLst>
              </p:cNvPr>
              <p:cNvSpPr/>
              <p:nvPr/>
            </p:nvSpPr>
            <p:spPr>
              <a:xfrm>
                <a:off x="751005" y="5207823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/>
              </a:bodyPr>
              <a:lstStyle/>
              <a:p>
                <a:pPr algn="ctr"/>
                <a:r>
                  <a:rPr lang="en-US" altLang="ko-KR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7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208A347-42E6-174E-9BF5-4A56F79E91A7}"/>
                </a:ext>
              </a:extLst>
            </p:cNvPr>
            <p:cNvGrpSpPr/>
            <p:nvPr/>
          </p:nvGrpSpPr>
          <p:grpSpPr>
            <a:xfrm>
              <a:off x="4323882" y="1235339"/>
              <a:ext cx="566801" cy="123111"/>
              <a:chOff x="372454" y="941326"/>
              <a:chExt cx="566801" cy="12311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00173C-9E7F-C6AA-5C45-2ADAAC75F216}"/>
                  </a:ext>
                </a:extLst>
              </p:cNvPr>
              <p:cNvSpPr txBox="1"/>
              <p:nvPr/>
            </p:nvSpPr>
            <p:spPr>
              <a:xfrm>
                <a:off x="542524" y="941326"/>
                <a:ext cx="39673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rPr>
                  <a:t>카메라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FAC7A32-F27B-7BAF-A429-4E98725B521E}"/>
                  </a:ext>
                </a:extLst>
              </p:cNvPr>
              <p:cNvGrpSpPr/>
              <p:nvPr/>
            </p:nvGrpSpPr>
            <p:grpSpPr>
              <a:xfrm>
                <a:off x="372454" y="958329"/>
                <a:ext cx="89105" cy="89105"/>
                <a:chOff x="1394247" y="792216"/>
                <a:chExt cx="89105" cy="89105"/>
              </a:xfrm>
            </p:grpSpPr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9402D30-6BD9-5B6F-EAFD-92D224C94FAE}"/>
                    </a:ext>
                  </a:extLst>
                </p:cNvPr>
                <p:cNvSpPr/>
                <p:nvPr/>
              </p:nvSpPr>
              <p:spPr>
                <a:xfrm>
                  <a:off x="1394247" y="792216"/>
                  <a:ext cx="89105" cy="89105"/>
                </a:xfrm>
                <a:custGeom>
                  <a:avLst/>
                  <a:gdLst>
                    <a:gd name="connsiteX0" fmla="*/ 0 w 514350"/>
                    <a:gd name="connsiteY0" fmla="*/ 0 h 514350"/>
                    <a:gd name="connsiteX1" fmla="*/ 0 w 514350"/>
                    <a:gd name="connsiteY1" fmla="*/ 514350 h 514350"/>
                    <a:gd name="connsiteX2" fmla="*/ 514350 w 514350"/>
                    <a:gd name="connsiteY2" fmla="*/ 514350 h 514350"/>
                    <a:gd name="connsiteX3" fmla="*/ 514350 w 514350"/>
                    <a:gd name="connsiteY3" fmla="*/ 0 h 514350"/>
                    <a:gd name="connsiteX4" fmla="*/ 457200 w 514350"/>
                    <a:gd name="connsiteY4" fmla="*/ 457200 h 514350"/>
                    <a:gd name="connsiteX5" fmla="*/ 57150 w 514350"/>
                    <a:gd name="connsiteY5" fmla="*/ 457200 h 514350"/>
                    <a:gd name="connsiteX6" fmla="*/ 57150 w 514350"/>
                    <a:gd name="connsiteY6" fmla="*/ 57150 h 514350"/>
                    <a:gd name="connsiteX7" fmla="*/ 457200 w 514350"/>
                    <a:gd name="connsiteY7" fmla="*/ 571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43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514350" y="514350"/>
                      </a:lnTo>
                      <a:lnTo>
                        <a:pt x="514350" y="0"/>
                      </a:lnTo>
                      <a:close/>
                      <a:moveTo>
                        <a:pt x="457200" y="457200"/>
                      </a:moveTo>
                      <a:lnTo>
                        <a:pt x="57150" y="457200"/>
                      </a:lnTo>
                      <a:lnTo>
                        <a:pt x="57150" y="57150"/>
                      </a:lnTo>
                      <a:lnTo>
                        <a:pt x="457200" y="571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CC2855F-E6DD-C121-25A4-9FB2E2FA8817}"/>
                    </a:ext>
                  </a:extLst>
                </p:cNvPr>
                <p:cNvSpPr/>
                <p:nvPr/>
              </p:nvSpPr>
              <p:spPr>
                <a:xfrm>
                  <a:off x="1409688" y="812534"/>
                  <a:ext cx="58225" cy="44382"/>
                </a:xfrm>
                <a:custGeom>
                  <a:avLst/>
                  <a:gdLst>
                    <a:gd name="connsiteX0" fmla="*/ 336099 w 336099"/>
                    <a:gd name="connsiteY0" fmla="*/ 40815 h 256193"/>
                    <a:gd name="connsiteX1" fmla="*/ 296094 w 336099"/>
                    <a:gd name="connsiteY1" fmla="*/ 0 h 256193"/>
                    <a:gd name="connsiteX2" fmla="*/ 116710 w 336099"/>
                    <a:gd name="connsiteY2" fmla="*/ 175784 h 256193"/>
                    <a:gd name="connsiteX3" fmla="*/ 40415 w 336099"/>
                    <a:gd name="connsiteY3" fmla="*/ 99489 h 256193"/>
                    <a:gd name="connsiteX4" fmla="*/ 0 w 336099"/>
                    <a:gd name="connsiteY4" fmla="*/ 139894 h 256193"/>
                    <a:gd name="connsiteX5" fmla="*/ 116300 w 336099"/>
                    <a:gd name="connsiteY5" fmla="*/ 256194 h 256193"/>
                    <a:gd name="connsiteX6" fmla="*/ 336099 w 336099"/>
                    <a:gd name="connsiteY6" fmla="*/ 40815 h 256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099" h="256193">
                      <a:moveTo>
                        <a:pt x="336099" y="40815"/>
                      </a:moveTo>
                      <a:lnTo>
                        <a:pt x="296094" y="0"/>
                      </a:lnTo>
                      <a:lnTo>
                        <a:pt x="116710" y="175784"/>
                      </a:lnTo>
                      <a:lnTo>
                        <a:pt x="40415" y="99489"/>
                      </a:lnTo>
                      <a:lnTo>
                        <a:pt x="0" y="139894"/>
                      </a:lnTo>
                      <a:lnTo>
                        <a:pt x="116300" y="256194"/>
                      </a:lnTo>
                      <a:lnTo>
                        <a:pt x="336099" y="4081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2269" name="그룹 2268">
            <a:extLst>
              <a:ext uri="{FF2B5EF4-FFF2-40B4-BE49-F238E27FC236}">
                <a16:creationId xmlns:a16="http://schemas.microsoft.com/office/drawing/2014/main" id="{606649A0-0D2F-5D08-FB2B-9BD28C0B3832}"/>
              </a:ext>
            </a:extLst>
          </p:cNvPr>
          <p:cNvGrpSpPr/>
          <p:nvPr/>
        </p:nvGrpSpPr>
        <p:grpSpPr>
          <a:xfrm>
            <a:off x="3455449" y="1443891"/>
            <a:ext cx="806106" cy="123111"/>
            <a:chOff x="372454" y="941326"/>
            <a:chExt cx="806106" cy="123111"/>
          </a:xfrm>
        </p:grpSpPr>
        <p:sp>
          <p:nvSpPr>
            <p:cNvPr id="2270" name="TextBox 2269">
              <a:extLst>
                <a:ext uri="{FF2B5EF4-FFF2-40B4-BE49-F238E27FC236}">
                  <a16:creationId xmlns:a16="http://schemas.microsoft.com/office/drawing/2014/main" id="{91CFD867-E8B1-E5DC-4CE1-08FE94D4F381}"/>
                </a:ext>
              </a:extLst>
            </p:cNvPr>
            <p:cNvSpPr txBox="1"/>
            <p:nvPr/>
          </p:nvSpPr>
          <p:spPr>
            <a:xfrm>
              <a:off x="542524" y="941326"/>
              <a:ext cx="63603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loop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모션</a:t>
              </a:r>
              <a:endPara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271" name="그룹 2270">
              <a:extLst>
                <a:ext uri="{FF2B5EF4-FFF2-40B4-BE49-F238E27FC236}">
                  <a16:creationId xmlns:a16="http://schemas.microsoft.com/office/drawing/2014/main" id="{5406507D-D71E-1710-CF7C-FCEA9D5B2A5D}"/>
                </a:ext>
              </a:extLst>
            </p:cNvPr>
            <p:cNvGrpSpPr/>
            <p:nvPr/>
          </p:nvGrpSpPr>
          <p:grpSpPr>
            <a:xfrm>
              <a:off x="372454" y="958329"/>
              <a:ext cx="89105" cy="89105"/>
              <a:chOff x="1394247" y="792216"/>
              <a:chExt cx="89105" cy="89105"/>
            </a:xfrm>
          </p:grpSpPr>
          <p:sp>
            <p:nvSpPr>
              <p:cNvPr id="2272" name="자유형: 도형 2271">
                <a:extLst>
                  <a:ext uri="{FF2B5EF4-FFF2-40B4-BE49-F238E27FC236}">
                    <a16:creationId xmlns:a16="http://schemas.microsoft.com/office/drawing/2014/main" id="{986969D3-C119-2740-9590-6D3B34555850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73" name="자유형: 도형 2272">
                <a:extLst>
                  <a:ext uri="{FF2B5EF4-FFF2-40B4-BE49-F238E27FC236}">
                    <a16:creationId xmlns:a16="http://schemas.microsoft.com/office/drawing/2014/main" id="{21038CA3-485C-3200-6EF0-428CAE170F74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283" name="TextBox 4">
            <a:extLst>
              <a:ext uri="{FF2B5EF4-FFF2-40B4-BE49-F238E27FC236}">
                <a16:creationId xmlns:a16="http://schemas.microsoft.com/office/drawing/2014/main" id="{7C3E99BA-6003-30BE-AEC9-7FBCB44F2411}"/>
              </a:ext>
            </a:extLst>
          </p:cNvPr>
          <p:cNvSpPr txBox="1"/>
          <p:nvPr/>
        </p:nvSpPr>
        <p:spPr>
          <a:xfrm>
            <a:off x="5054878" y="2731818"/>
            <a:ext cx="1085233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◁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2] &amp;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이펙트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1-2]</a:t>
            </a:r>
          </a:p>
        </p:txBody>
      </p:sp>
      <p:sp>
        <p:nvSpPr>
          <p:cNvPr id="2291" name="타원 2290">
            <a:extLst>
              <a:ext uri="{FF2B5EF4-FFF2-40B4-BE49-F238E27FC236}">
                <a16:creationId xmlns:a16="http://schemas.microsoft.com/office/drawing/2014/main" id="{D0854585-855E-9550-F898-0D2FE35865B8}"/>
              </a:ext>
            </a:extLst>
          </p:cNvPr>
          <p:cNvSpPr/>
          <p:nvPr/>
        </p:nvSpPr>
        <p:spPr>
          <a:xfrm>
            <a:off x="1196290" y="3367059"/>
            <a:ext cx="295166" cy="2951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7FF323C-51C4-20C8-870B-4762E26A1B90}"/>
              </a:ext>
            </a:extLst>
          </p:cNvPr>
          <p:cNvGrpSpPr/>
          <p:nvPr/>
        </p:nvGrpSpPr>
        <p:grpSpPr>
          <a:xfrm>
            <a:off x="374431" y="1439493"/>
            <a:ext cx="1232322" cy="1204426"/>
            <a:chOff x="219334" y="1392234"/>
            <a:chExt cx="1232322" cy="1204426"/>
          </a:xfrm>
        </p:grpSpPr>
        <p:pic>
          <p:nvPicPr>
            <p:cNvPr id="2277" name="그림 2276" descr="무기, 만화 영화, 검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DAF6E849-2A10-164C-4F9C-FF8109D7B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6" r="31209" b="31107"/>
            <a:stretch/>
          </p:blipFill>
          <p:spPr>
            <a:xfrm>
              <a:off x="219334" y="1392234"/>
              <a:ext cx="1232322" cy="1054742"/>
            </a:xfrm>
            <a:prstGeom prst="rect">
              <a:avLst/>
            </a:prstGeom>
          </p:spPr>
        </p:pic>
        <p:sp>
          <p:nvSpPr>
            <p:cNvPr id="2299" name="원호 2298">
              <a:extLst>
                <a:ext uri="{FF2B5EF4-FFF2-40B4-BE49-F238E27FC236}">
                  <a16:creationId xmlns:a16="http://schemas.microsoft.com/office/drawing/2014/main" id="{33B06B1B-B2FF-8F6E-B16F-34AE41FB851F}"/>
                </a:ext>
              </a:extLst>
            </p:cNvPr>
            <p:cNvSpPr/>
            <p:nvPr/>
          </p:nvSpPr>
          <p:spPr>
            <a:xfrm>
              <a:off x="225549" y="1919605"/>
              <a:ext cx="840012" cy="677055"/>
            </a:xfrm>
            <a:prstGeom prst="arc">
              <a:avLst>
                <a:gd name="adj1" fmla="val 1028937"/>
                <a:gd name="adj2" fmla="val 10026920"/>
              </a:avLst>
            </a:prstGeom>
            <a:ln w="38100">
              <a:solidFill>
                <a:srgbClr val="F2B800"/>
              </a:solidFill>
              <a:headEnd type="none" w="lg" len="lg"/>
              <a:tailEnd type="triangle"/>
            </a:ln>
            <a:scene3d>
              <a:camera prst="orthographicFront">
                <a:rot lat="30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00" name="TextBox 4">
            <a:extLst>
              <a:ext uri="{FF2B5EF4-FFF2-40B4-BE49-F238E27FC236}">
                <a16:creationId xmlns:a16="http://schemas.microsoft.com/office/drawing/2014/main" id="{0205DD3D-A515-825A-670D-B67CF44D7384}"/>
              </a:ext>
            </a:extLst>
          </p:cNvPr>
          <p:cNvSpPr txBox="1"/>
          <p:nvPr/>
        </p:nvSpPr>
        <p:spPr>
          <a:xfrm>
            <a:off x="855826" y="1392234"/>
            <a:ext cx="1393010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오른발을 뒤로 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180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도 회전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CD4F343-C201-F247-9AFE-B24FD6D557F2}"/>
              </a:ext>
            </a:extLst>
          </p:cNvPr>
          <p:cNvCxnSpPr>
            <a:cxnSpLocks/>
            <a:endCxn id="2291" idx="0"/>
          </p:cNvCxnSpPr>
          <p:nvPr/>
        </p:nvCxnSpPr>
        <p:spPr>
          <a:xfrm>
            <a:off x="1312545" y="2318670"/>
            <a:ext cx="31328" cy="104838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1756EF0-21BD-3BC2-DCC5-CA89AD3F5E36}"/>
              </a:ext>
            </a:extLst>
          </p:cNvPr>
          <p:cNvGrpSpPr/>
          <p:nvPr/>
        </p:nvGrpSpPr>
        <p:grpSpPr>
          <a:xfrm>
            <a:off x="1951905" y="2161865"/>
            <a:ext cx="805848" cy="455572"/>
            <a:chOff x="1921120" y="2195559"/>
            <a:chExt cx="805848" cy="455572"/>
          </a:xfrm>
        </p:grpSpPr>
        <p:pic>
          <p:nvPicPr>
            <p:cNvPr id="61" name="그림 60" descr="디자인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FF9DB308-9697-E6D0-1304-99DCDB5B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120" y="2195559"/>
              <a:ext cx="805848" cy="275685"/>
            </a:xfrm>
            <a:prstGeom prst="rect">
              <a:avLst/>
            </a:prstGeom>
          </p:spPr>
        </p:pic>
        <p:sp>
          <p:nvSpPr>
            <p:cNvPr id="86" name="TextBox 4">
              <a:extLst>
                <a:ext uri="{FF2B5EF4-FFF2-40B4-BE49-F238E27FC236}">
                  <a16:creationId xmlns:a16="http://schemas.microsoft.com/office/drawing/2014/main" id="{8057969E-3CA1-DE7B-1F0D-E75173FF4661}"/>
                </a:ext>
              </a:extLst>
            </p:cNvPr>
            <p:cNvSpPr txBox="1"/>
            <p:nvPr/>
          </p:nvSpPr>
          <p:spPr>
            <a:xfrm>
              <a:off x="1934515" y="2527892"/>
              <a:ext cx="779059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△ 회전 시 발 위치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0" name="화살표: 아래쪽 89">
            <a:extLst>
              <a:ext uri="{FF2B5EF4-FFF2-40B4-BE49-F238E27FC236}">
                <a16:creationId xmlns:a16="http://schemas.microsoft.com/office/drawing/2014/main" id="{A1AEE54B-A579-78D7-84C6-01AFA8C8F0C9}"/>
              </a:ext>
            </a:extLst>
          </p:cNvPr>
          <p:cNvSpPr/>
          <p:nvPr/>
        </p:nvSpPr>
        <p:spPr>
          <a:xfrm>
            <a:off x="1501363" y="2809065"/>
            <a:ext cx="154326" cy="22029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BA60D52C-17E1-C0BA-5FD5-2DC376CBEB3E}"/>
              </a:ext>
            </a:extLst>
          </p:cNvPr>
          <p:cNvGrpSpPr/>
          <p:nvPr/>
        </p:nvGrpSpPr>
        <p:grpSpPr>
          <a:xfrm>
            <a:off x="3766613" y="6419543"/>
            <a:ext cx="3332015" cy="152864"/>
            <a:chOff x="1101523" y="6200815"/>
            <a:chExt cx="3332015" cy="152864"/>
          </a:xfrm>
        </p:grpSpPr>
        <p:sp>
          <p:nvSpPr>
            <p:cNvPr id="100" name="TextBox 65">
              <a:extLst>
                <a:ext uri="{FF2B5EF4-FFF2-40B4-BE49-F238E27FC236}">
                  <a16:creationId xmlns:a16="http://schemas.microsoft.com/office/drawing/2014/main" id="{CBE233EA-D47B-B641-28C7-A02D65DA4C2A}"/>
                </a:ext>
              </a:extLst>
            </p:cNvPr>
            <p:cNvSpPr txBox="1"/>
            <p:nvPr/>
          </p:nvSpPr>
          <p:spPr>
            <a:xfrm>
              <a:off x="1379497" y="6200815"/>
              <a:ext cx="3054041" cy="1384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홀딩이 끝나면 즉시 </a:t>
              </a:r>
              <a:r>
                <a:rPr lang="ko-KR" altLang="en-US" sz="900" dirty="0"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카메라를</a:t>
              </a:r>
              <a:r>
                <a:rPr lang="ko-KR" altLang="en-US" sz="900" dirty="0">
                  <a:solidFill>
                    <a:srgbClr val="FF0000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 줌인하여 </a:t>
              </a:r>
              <a:r>
                <a:rPr lang="ko-KR" altLang="en-US" sz="900" dirty="0"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rPr>
                <a:t>원래의 시점으로 복구</a:t>
              </a:r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5E3FE4D-4E10-6696-EED6-625E87C6BA3C}"/>
                </a:ext>
              </a:extLst>
            </p:cNvPr>
            <p:cNvGrpSpPr/>
            <p:nvPr/>
          </p:nvGrpSpPr>
          <p:grpSpPr>
            <a:xfrm>
              <a:off x="1101523" y="6201840"/>
              <a:ext cx="277974" cy="151839"/>
              <a:chOff x="306290" y="5421032"/>
              <a:chExt cx="277974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103" name="이등변 삼각형 102">
                <a:extLst>
                  <a:ext uri="{FF2B5EF4-FFF2-40B4-BE49-F238E27FC236}">
                    <a16:creationId xmlns:a16="http://schemas.microsoft.com/office/drawing/2014/main" id="{F66C8CE5-CB46-D0EC-2FF4-1D8283E327B4}"/>
                  </a:ext>
                </a:extLst>
              </p:cNvPr>
              <p:cNvSpPr/>
              <p:nvPr/>
            </p:nvSpPr>
            <p:spPr>
              <a:xfrm rot="16200000">
                <a:off x="460589" y="5437335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F55283BE-21C2-020D-4F58-42EF4746E2BC}"/>
                  </a:ext>
                </a:extLst>
              </p:cNvPr>
              <p:cNvSpPr/>
              <p:nvPr/>
            </p:nvSpPr>
            <p:spPr>
              <a:xfrm>
                <a:off x="306290" y="5421032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16C48EF-33F6-AAFD-E59B-15380ADF2DD4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>
              <a:off x="1208584" y="6353679"/>
              <a:ext cx="313164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EB3A05B-2EBB-72D4-9E38-13A9FC1D5659}"/>
              </a:ext>
            </a:extLst>
          </p:cNvPr>
          <p:cNvGrpSpPr/>
          <p:nvPr/>
        </p:nvGrpSpPr>
        <p:grpSpPr>
          <a:xfrm>
            <a:off x="6852774" y="1235339"/>
            <a:ext cx="735189" cy="123111"/>
            <a:chOff x="4323882" y="1235339"/>
            <a:chExt cx="735189" cy="123111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E1F0CBF3-417E-F5CF-8218-47F575CD1BC1}"/>
                </a:ext>
              </a:extLst>
            </p:cNvPr>
            <p:cNvGrpSpPr/>
            <p:nvPr/>
          </p:nvGrpSpPr>
          <p:grpSpPr>
            <a:xfrm>
              <a:off x="4842941" y="1237866"/>
              <a:ext cx="216130" cy="118057"/>
              <a:chOff x="751005" y="5207823"/>
              <a:chExt cx="277975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126" name="이등변 삼각형 125">
                <a:extLst>
                  <a:ext uri="{FF2B5EF4-FFF2-40B4-BE49-F238E27FC236}">
                    <a16:creationId xmlns:a16="http://schemas.microsoft.com/office/drawing/2014/main" id="{85404CA2-E653-A5E6-5BFE-27AC213E4F72}"/>
                  </a:ext>
                </a:extLst>
              </p:cNvPr>
              <p:cNvSpPr/>
              <p:nvPr/>
            </p:nvSpPr>
            <p:spPr>
              <a:xfrm rot="16200000">
                <a:off x="905305" y="5224121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C4E715C3-70BE-16B1-0EC2-17DDAD34D990}"/>
                  </a:ext>
                </a:extLst>
              </p:cNvPr>
              <p:cNvSpPr/>
              <p:nvPr/>
            </p:nvSpPr>
            <p:spPr>
              <a:xfrm>
                <a:off x="751005" y="5207823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/>
              </a:bodyPr>
              <a:lstStyle/>
              <a:p>
                <a:pPr algn="ctr"/>
                <a:r>
                  <a:rPr lang="en-US" altLang="ko-KR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7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1F361C3-B641-C20A-1F85-3C8045B681E6}"/>
                </a:ext>
              </a:extLst>
            </p:cNvPr>
            <p:cNvGrpSpPr/>
            <p:nvPr/>
          </p:nvGrpSpPr>
          <p:grpSpPr>
            <a:xfrm>
              <a:off x="4323882" y="1235339"/>
              <a:ext cx="566801" cy="123111"/>
              <a:chOff x="372454" y="941326"/>
              <a:chExt cx="566801" cy="123111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33DFEF1-3495-79E3-4876-C7A88BCCA87A}"/>
                  </a:ext>
                </a:extLst>
              </p:cNvPr>
              <p:cNvSpPr txBox="1"/>
              <p:nvPr/>
            </p:nvSpPr>
            <p:spPr>
              <a:xfrm>
                <a:off x="542524" y="941326"/>
                <a:ext cx="39673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rPr>
                  <a:t>카메라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63FEDC3F-2074-151D-194D-109A421E5E24}"/>
                  </a:ext>
                </a:extLst>
              </p:cNvPr>
              <p:cNvGrpSpPr/>
              <p:nvPr/>
            </p:nvGrpSpPr>
            <p:grpSpPr>
              <a:xfrm>
                <a:off x="372454" y="958329"/>
                <a:ext cx="89105" cy="89105"/>
                <a:chOff x="1394247" y="792216"/>
                <a:chExt cx="89105" cy="89105"/>
              </a:xfrm>
            </p:grpSpPr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50C69A9A-C525-35B4-7CC4-0FB18032F3E3}"/>
                    </a:ext>
                  </a:extLst>
                </p:cNvPr>
                <p:cNvSpPr/>
                <p:nvPr/>
              </p:nvSpPr>
              <p:spPr>
                <a:xfrm>
                  <a:off x="1394247" y="792216"/>
                  <a:ext cx="89105" cy="89105"/>
                </a:xfrm>
                <a:custGeom>
                  <a:avLst/>
                  <a:gdLst>
                    <a:gd name="connsiteX0" fmla="*/ 0 w 514350"/>
                    <a:gd name="connsiteY0" fmla="*/ 0 h 514350"/>
                    <a:gd name="connsiteX1" fmla="*/ 0 w 514350"/>
                    <a:gd name="connsiteY1" fmla="*/ 514350 h 514350"/>
                    <a:gd name="connsiteX2" fmla="*/ 514350 w 514350"/>
                    <a:gd name="connsiteY2" fmla="*/ 514350 h 514350"/>
                    <a:gd name="connsiteX3" fmla="*/ 514350 w 514350"/>
                    <a:gd name="connsiteY3" fmla="*/ 0 h 514350"/>
                    <a:gd name="connsiteX4" fmla="*/ 457200 w 514350"/>
                    <a:gd name="connsiteY4" fmla="*/ 457200 h 514350"/>
                    <a:gd name="connsiteX5" fmla="*/ 57150 w 514350"/>
                    <a:gd name="connsiteY5" fmla="*/ 457200 h 514350"/>
                    <a:gd name="connsiteX6" fmla="*/ 57150 w 514350"/>
                    <a:gd name="connsiteY6" fmla="*/ 57150 h 514350"/>
                    <a:gd name="connsiteX7" fmla="*/ 457200 w 514350"/>
                    <a:gd name="connsiteY7" fmla="*/ 571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43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514350" y="514350"/>
                      </a:lnTo>
                      <a:lnTo>
                        <a:pt x="514350" y="0"/>
                      </a:lnTo>
                      <a:close/>
                      <a:moveTo>
                        <a:pt x="457200" y="457200"/>
                      </a:moveTo>
                      <a:lnTo>
                        <a:pt x="57150" y="457200"/>
                      </a:lnTo>
                      <a:lnTo>
                        <a:pt x="57150" y="57150"/>
                      </a:lnTo>
                      <a:lnTo>
                        <a:pt x="457200" y="571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8F0818ED-99AE-942B-94B6-80F4E377E953}"/>
                    </a:ext>
                  </a:extLst>
                </p:cNvPr>
                <p:cNvSpPr/>
                <p:nvPr/>
              </p:nvSpPr>
              <p:spPr>
                <a:xfrm>
                  <a:off x="1409688" y="812534"/>
                  <a:ext cx="58225" cy="44382"/>
                </a:xfrm>
                <a:custGeom>
                  <a:avLst/>
                  <a:gdLst>
                    <a:gd name="connsiteX0" fmla="*/ 336099 w 336099"/>
                    <a:gd name="connsiteY0" fmla="*/ 40815 h 256193"/>
                    <a:gd name="connsiteX1" fmla="*/ 296094 w 336099"/>
                    <a:gd name="connsiteY1" fmla="*/ 0 h 256193"/>
                    <a:gd name="connsiteX2" fmla="*/ 116710 w 336099"/>
                    <a:gd name="connsiteY2" fmla="*/ 175784 h 256193"/>
                    <a:gd name="connsiteX3" fmla="*/ 40415 w 336099"/>
                    <a:gd name="connsiteY3" fmla="*/ 99489 h 256193"/>
                    <a:gd name="connsiteX4" fmla="*/ 0 w 336099"/>
                    <a:gd name="connsiteY4" fmla="*/ 139894 h 256193"/>
                    <a:gd name="connsiteX5" fmla="*/ 116300 w 336099"/>
                    <a:gd name="connsiteY5" fmla="*/ 256194 h 256193"/>
                    <a:gd name="connsiteX6" fmla="*/ 336099 w 336099"/>
                    <a:gd name="connsiteY6" fmla="*/ 40815 h 256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099" h="256193">
                      <a:moveTo>
                        <a:pt x="336099" y="40815"/>
                      </a:moveTo>
                      <a:lnTo>
                        <a:pt x="296094" y="0"/>
                      </a:lnTo>
                      <a:lnTo>
                        <a:pt x="116710" y="175784"/>
                      </a:lnTo>
                      <a:lnTo>
                        <a:pt x="40415" y="99489"/>
                      </a:lnTo>
                      <a:lnTo>
                        <a:pt x="0" y="139894"/>
                      </a:lnTo>
                      <a:lnTo>
                        <a:pt x="116300" y="256194"/>
                      </a:lnTo>
                      <a:lnTo>
                        <a:pt x="336099" y="4081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777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5A0A-B595-27AD-7BD9-BC4CB099B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직사각형 260">
            <a:extLst>
              <a:ext uri="{FF2B5EF4-FFF2-40B4-BE49-F238E27FC236}">
                <a16:creationId xmlns:a16="http://schemas.microsoft.com/office/drawing/2014/main" id="{FF4BCC13-2352-8F72-F4C9-E6D21E6E04E6}"/>
              </a:ext>
            </a:extLst>
          </p:cNvPr>
          <p:cNvSpPr/>
          <p:nvPr/>
        </p:nvSpPr>
        <p:spPr>
          <a:xfrm>
            <a:off x="192088" y="789706"/>
            <a:ext cx="11807825" cy="2717284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3C405-BCC9-57DF-65D7-66D57A7D88E0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BC6086-A7FF-44D9-7E08-CA37F16E1283}"/>
              </a:ext>
            </a:extLst>
          </p:cNvPr>
          <p:cNvGrpSpPr/>
          <p:nvPr/>
        </p:nvGrpSpPr>
        <p:grpSpPr>
          <a:xfrm>
            <a:off x="189102" y="570888"/>
            <a:ext cx="5165033" cy="153760"/>
            <a:chOff x="189102" y="638649"/>
            <a:chExt cx="5165033" cy="1537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D3743-7ACC-5FCE-693F-020FD53BBCB7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501106-4D1D-6411-58DE-E3221A57F2A3}"/>
                </a:ext>
              </a:extLst>
            </p:cNvPr>
            <p:cNvSpPr txBox="1"/>
            <p:nvPr/>
          </p:nvSpPr>
          <p:spPr>
            <a:xfrm>
              <a:off x="189102" y="638649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A03CA65C-2929-75A0-21C0-F1167D6F2CDA}"/>
                </a:ext>
              </a:extLst>
            </p:cNvPr>
            <p:cNvSpPr txBox="1"/>
            <p:nvPr/>
          </p:nvSpPr>
          <p:spPr>
            <a:xfrm>
              <a:off x="2576080" y="638649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(60 frame) </a:t>
              </a:r>
            </a:p>
          </p:txBody>
        </p:sp>
        <p:sp>
          <p:nvSpPr>
            <p:cNvPr id="1167" name="TextBox 1166">
              <a:extLst>
                <a:ext uri="{FF2B5EF4-FFF2-40B4-BE49-F238E27FC236}">
                  <a16:creationId xmlns:a16="http://schemas.microsoft.com/office/drawing/2014/main" id="{1CAC8CE8-F5C7-9574-AFF7-E471F8847202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838CB-1E66-7945-F0D8-C75905290C99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465BD31-DBD4-B48A-868A-66331B1B6248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B6862-B98B-60E3-407E-7E88545EDCB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69F4628-70FF-C620-F8A8-31A8ED963539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B4AF98-37D0-7BCD-25E8-F98B6145D3E0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C613CA4-1D88-2D39-132D-D43A267C29FD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3" y="4611074"/>
            <a:chExt cx="8217649" cy="329063"/>
          </a:xfrm>
        </p:grpSpPr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FEDB02D2-6ADE-961D-A00C-ED0410973AE2}"/>
                </a:ext>
              </a:extLst>
            </p:cNvPr>
            <p:cNvSpPr/>
            <p:nvPr/>
          </p:nvSpPr>
          <p:spPr>
            <a:xfrm>
              <a:off x="1090788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반응 속도</a:t>
              </a:r>
            </a:p>
          </p:txBody>
        </p:sp>
        <p:sp>
          <p:nvSpPr>
            <p:cNvPr id="1140" name="직사각형 1139">
              <a:extLst>
                <a:ext uri="{FF2B5EF4-FFF2-40B4-BE49-F238E27FC236}">
                  <a16:creationId xmlns:a16="http://schemas.microsoft.com/office/drawing/2014/main" id="{39CAAA4B-5820-44D2-1C16-13A87C973BB3}"/>
                </a:ext>
              </a:extLst>
            </p:cNvPr>
            <p:cNvSpPr/>
            <p:nvPr/>
          </p:nvSpPr>
          <p:spPr>
            <a:xfrm>
              <a:off x="2122698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시전 속도 증가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45" name="직사각형 1144">
              <a:extLst>
                <a:ext uri="{FF2B5EF4-FFF2-40B4-BE49-F238E27FC236}">
                  <a16:creationId xmlns:a16="http://schemas.microsoft.com/office/drawing/2014/main" id="{B6A7BA4A-87AF-CE49-0ACC-0487EED54CCF}"/>
                </a:ext>
              </a:extLst>
            </p:cNvPr>
            <p:cNvSpPr/>
            <p:nvPr/>
          </p:nvSpPr>
          <p:spPr>
            <a:xfrm>
              <a:off x="189103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45A8B12E-9C51-EE0D-EB9D-D367D2F34936}"/>
                </a:ext>
              </a:extLst>
            </p:cNvPr>
            <p:cNvGrpSpPr/>
            <p:nvPr/>
          </p:nvGrpSpPr>
          <p:grpSpPr>
            <a:xfrm>
              <a:off x="599503" y="4611074"/>
              <a:ext cx="492432" cy="329063"/>
              <a:chOff x="599503" y="4611074"/>
              <a:chExt cx="492432" cy="329063"/>
            </a:xfrm>
          </p:grpSpPr>
          <p:sp>
            <p:nvSpPr>
              <p:cNvPr id="1148" name="직사각형 1147">
                <a:extLst>
                  <a:ext uri="{FF2B5EF4-FFF2-40B4-BE49-F238E27FC236}">
                    <a16:creationId xmlns:a16="http://schemas.microsoft.com/office/drawing/2014/main" id="{CF3E0817-4DAB-FC33-42C8-4B0C3B297E2A}"/>
                  </a:ext>
                </a:extLst>
              </p:cNvPr>
              <p:cNvSpPr/>
              <p:nvPr/>
            </p:nvSpPr>
            <p:spPr>
              <a:xfrm>
                <a:off x="599503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86518ED0-75DF-2D99-28CF-CD01C198C4C5}"/>
                  </a:ext>
                </a:extLst>
              </p:cNvPr>
              <p:cNvGrpSpPr/>
              <p:nvPr/>
            </p:nvGrpSpPr>
            <p:grpSpPr>
              <a:xfrm>
                <a:off x="710719" y="4640605"/>
                <a:ext cx="270000" cy="270000"/>
                <a:chOff x="4918272" y="3195000"/>
                <a:chExt cx="468000" cy="468000"/>
              </a:xfrm>
            </p:grpSpPr>
            <p:sp>
              <p:nvSpPr>
                <p:cNvPr id="254" name="타원 253">
                  <a:extLst>
                    <a:ext uri="{FF2B5EF4-FFF2-40B4-BE49-F238E27FC236}">
                      <a16:creationId xmlns:a16="http://schemas.microsoft.com/office/drawing/2014/main" id="{33AEC0D1-A7E5-908A-C2D6-AF9C00D48022}"/>
                    </a:ext>
                  </a:extLst>
                </p:cNvPr>
                <p:cNvSpPr/>
                <p:nvPr/>
              </p:nvSpPr>
              <p:spPr>
                <a:xfrm>
                  <a:off x="4918272" y="3195000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55" name="그림 254" descr="스크린샷, 어둠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54ADD38-2125-BBFA-C5B3-91F393DDF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8272" y="3195000"/>
                  <a:ext cx="468000" cy="468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4BFAF32C-FA74-8C7B-12D3-DC1D34A81DE7}"/>
                </a:ext>
              </a:extLst>
            </p:cNvPr>
            <p:cNvSpPr/>
            <p:nvPr/>
          </p:nvSpPr>
          <p:spPr>
            <a:xfrm>
              <a:off x="3154598" y="461107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9286DFFD-48F7-7822-4F3E-76511A86CBCB}"/>
                </a:ext>
              </a:extLst>
            </p:cNvPr>
            <p:cNvGrpSpPr/>
            <p:nvPr/>
          </p:nvGrpSpPr>
          <p:grpSpPr>
            <a:xfrm>
              <a:off x="3255842" y="4695874"/>
              <a:ext cx="2089209" cy="159462"/>
              <a:chOff x="3367050" y="4695874"/>
              <a:chExt cx="2089209" cy="159462"/>
            </a:xfrm>
          </p:grpSpPr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1A5B1A0-EF7D-5307-6BE8-066D6719FE64}"/>
                  </a:ext>
                </a:extLst>
              </p:cNvPr>
              <p:cNvSpPr txBox="1"/>
              <p:nvPr/>
            </p:nvSpPr>
            <p:spPr>
              <a:xfrm>
                <a:off x="3669428" y="4706356"/>
                <a:ext cx="1786831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단계의 연출 속도가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30%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증가합니다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270" name="직사각형 310">
                <a:extLst>
                  <a:ext uri="{FF2B5EF4-FFF2-40B4-BE49-F238E27FC236}">
                    <a16:creationId xmlns:a16="http://schemas.microsoft.com/office/drawing/2014/main" id="{0970634D-0E46-ADAC-736D-E907D44833AE}"/>
                  </a:ext>
                </a:extLst>
              </p:cNvPr>
              <p:cNvSpPr/>
              <p:nvPr/>
            </p:nvSpPr>
            <p:spPr>
              <a:xfrm>
                <a:off x="3367050" y="4695874"/>
                <a:ext cx="302378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</a:t>
                </a:r>
              </a:p>
            </p:txBody>
          </p:sp>
        </p:grp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C8F09090-E143-A681-B732-0D8B3049ED2C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3" y="4940137"/>
            <a:chExt cx="8217649" cy="329063"/>
          </a:xfrm>
        </p:grpSpPr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5ABD01C2-89B4-3738-511B-99388CF1A40A}"/>
                </a:ext>
              </a:extLst>
            </p:cNvPr>
            <p:cNvSpPr/>
            <p:nvPr/>
          </p:nvSpPr>
          <p:spPr>
            <a:xfrm>
              <a:off x="1090788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단단한 갑옷</a:t>
              </a: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922A584F-F20F-4956-AA4E-B72A9FF2C221}"/>
                </a:ext>
              </a:extLst>
            </p:cNvPr>
            <p:cNvSpPr/>
            <p:nvPr/>
          </p:nvSpPr>
          <p:spPr>
            <a:xfrm>
              <a:off x="2122698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부여 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자신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7EC8DB55-3162-3EFB-F249-BB0B03EE1D97}"/>
                </a:ext>
              </a:extLst>
            </p:cNvPr>
            <p:cNvSpPr/>
            <p:nvPr/>
          </p:nvSpPr>
          <p:spPr>
            <a:xfrm>
              <a:off x="189103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9EFCCD9E-8BCD-C430-6B4F-82803A06E8A9}"/>
                </a:ext>
              </a:extLst>
            </p:cNvPr>
            <p:cNvSpPr/>
            <p:nvPr/>
          </p:nvSpPr>
          <p:spPr>
            <a:xfrm>
              <a:off x="599503" y="4940137"/>
              <a:ext cx="492432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D5E40907-24B8-FCE5-016D-F4827D8ADF85}"/>
                </a:ext>
              </a:extLst>
            </p:cNvPr>
            <p:cNvGrpSpPr/>
            <p:nvPr/>
          </p:nvGrpSpPr>
          <p:grpSpPr>
            <a:xfrm>
              <a:off x="710719" y="4969668"/>
              <a:ext cx="270000" cy="270000"/>
              <a:chOff x="6888198" y="3036874"/>
              <a:chExt cx="468000" cy="468000"/>
            </a:xfrm>
          </p:grpSpPr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939750EF-802D-B4EB-5F98-A457F67EA6F2}"/>
                  </a:ext>
                </a:extLst>
              </p:cNvPr>
              <p:cNvSpPr/>
              <p:nvPr/>
            </p:nvSpPr>
            <p:spPr>
              <a:xfrm>
                <a:off x="6888198" y="3036874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65" name="그림 264" descr="상징, 원, 일렉트릭 블루, 마조렐 블루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62F4CCF-C2E4-4462-490E-1592FC49C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198" y="3036874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9C5755BC-83EB-3295-01BC-BD113329A826}"/>
                </a:ext>
              </a:extLst>
            </p:cNvPr>
            <p:cNvGrpSpPr/>
            <p:nvPr/>
          </p:nvGrpSpPr>
          <p:grpSpPr>
            <a:xfrm>
              <a:off x="3154598" y="4940137"/>
              <a:ext cx="5252154" cy="329063"/>
              <a:chOff x="3154598" y="4940137"/>
              <a:chExt cx="5252154" cy="329063"/>
            </a:xfrm>
          </p:grpSpPr>
          <p:sp>
            <p:nvSpPr>
              <p:cNvPr id="638" name="직사각형 637">
                <a:extLst>
                  <a:ext uri="{FF2B5EF4-FFF2-40B4-BE49-F238E27FC236}">
                    <a16:creationId xmlns:a16="http://schemas.microsoft.com/office/drawing/2014/main" id="{49BE3D21-DCDF-4B39-8856-CC96609A7B64}"/>
                  </a:ext>
                </a:extLst>
              </p:cNvPr>
              <p:cNvSpPr/>
              <p:nvPr/>
            </p:nvSpPr>
            <p:spPr>
              <a:xfrm>
                <a:off x="3154598" y="4940137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96" name="그룹 295">
                <a:extLst>
                  <a:ext uri="{FF2B5EF4-FFF2-40B4-BE49-F238E27FC236}">
                    <a16:creationId xmlns:a16="http://schemas.microsoft.com/office/drawing/2014/main" id="{E1AD1CB9-6894-588F-7FA8-E6EB99E768AC}"/>
                  </a:ext>
                </a:extLst>
              </p:cNvPr>
              <p:cNvGrpSpPr/>
              <p:nvPr/>
            </p:nvGrpSpPr>
            <p:grpSpPr>
              <a:xfrm>
                <a:off x="3154598" y="5017243"/>
                <a:ext cx="3788803" cy="174851"/>
                <a:chOff x="3154598" y="5017243"/>
                <a:chExt cx="3788803" cy="174851"/>
              </a:xfrm>
            </p:grpSpPr>
            <p:grpSp>
              <p:nvGrpSpPr>
                <p:cNvPr id="1124" name="그룹 1123">
                  <a:extLst>
                    <a:ext uri="{FF2B5EF4-FFF2-40B4-BE49-F238E27FC236}">
                      <a16:creationId xmlns:a16="http://schemas.microsoft.com/office/drawing/2014/main" id="{028A83E0-C31E-2FD9-053C-3639CD612169}"/>
                    </a:ext>
                  </a:extLst>
                </p:cNvPr>
                <p:cNvGrpSpPr/>
                <p:nvPr/>
              </p:nvGrpSpPr>
              <p:grpSpPr>
                <a:xfrm>
                  <a:off x="4337665" y="5017243"/>
                  <a:ext cx="1658879" cy="174851"/>
                  <a:chOff x="1061050" y="2970814"/>
                  <a:chExt cx="1658879" cy="174851"/>
                </a:xfrm>
              </p:grpSpPr>
              <p:sp>
                <p:nvSpPr>
                  <p:cNvPr id="580" name="직사각형 310">
                    <a:extLst>
                      <a:ext uri="{FF2B5EF4-FFF2-40B4-BE49-F238E27FC236}">
                        <a16:creationId xmlns:a16="http://schemas.microsoft.com/office/drawing/2014/main" id="{9E5E1705-D5CD-7E94-C748-07A6F0D440F6}"/>
                      </a:ext>
                    </a:extLst>
                  </p:cNvPr>
                  <p:cNvSpPr/>
                  <p:nvPr/>
                </p:nvSpPr>
                <p:spPr>
                  <a:xfrm>
                    <a:off x="1113670" y="2970814"/>
                    <a:ext cx="1606259" cy="174851"/>
                  </a:xfrm>
                  <a:prstGeom prst="rect">
                    <a:avLst/>
                  </a:prstGeom>
                  <a:solidFill>
                    <a:srgbClr val="DAF6DD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버프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시전 중 받는 피해 감소</a:t>
                    </a:r>
                    <a:endPara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98" name="다이아몬드 297">
                    <a:extLst>
                      <a:ext uri="{FF2B5EF4-FFF2-40B4-BE49-F238E27FC236}">
                        <a16:creationId xmlns:a16="http://schemas.microsoft.com/office/drawing/2014/main" id="{E98AE48E-A089-4FA3-10C6-AEEB173D9F27}"/>
                      </a:ext>
                    </a:extLst>
                  </p:cNvPr>
                  <p:cNvSpPr/>
                  <p:nvPr/>
                </p:nvSpPr>
                <p:spPr>
                  <a:xfrm>
                    <a:off x="1061050" y="3004239"/>
                    <a:ext cx="108000" cy="108000"/>
                  </a:xfrm>
                  <a:prstGeom prst="diamond">
                    <a:avLst/>
                  </a:prstGeom>
                  <a:solidFill>
                    <a:srgbClr val="DAF6DD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2E5C18D0-6408-FCE3-4C4C-37501F6111A2}"/>
                    </a:ext>
                  </a:extLst>
                </p:cNvPr>
                <p:cNvSpPr txBox="1"/>
                <p:nvPr/>
              </p:nvSpPr>
              <p:spPr>
                <a:xfrm>
                  <a:off x="3154598" y="5035419"/>
                  <a:ext cx="1183067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스킬 시전 중 자신에게 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A4C9BBA-83D7-3CFF-10A8-87D451B12941}"/>
                    </a:ext>
                  </a:extLst>
                </p:cNvPr>
                <p:cNvSpPr txBox="1"/>
                <p:nvPr/>
              </p:nvSpPr>
              <p:spPr>
                <a:xfrm>
                  <a:off x="5996544" y="5035419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</p:grp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10CB6EB2-C4DF-84DE-181C-B0BE59390D91}"/>
              </a:ext>
            </a:extLst>
          </p:cNvPr>
          <p:cNvSpPr/>
          <p:nvPr/>
        </p:nvSpPr>
        <p:spPr>
          <a:xfrm>
            <a:off x="1090788" y="5269200"/>
            <a:ext cx="1031910" cy="5635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진화하는 창술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1C24904B-A4B5-5624-290C-CF6283CC128A}"/>
              </a:ext>
            </a:extLst>
          </p:cNvPr>
          <p:cNvSpPr/>
          <p:nvPr/>
        </p:nvSpPr>
        <p:spPr>
          <a:xfrm>
            <a:off x="2122698" y="5269200"/>
            <a:ext cx="1035710" cy="5635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연출 변경</a:t>
            </a:r>
            <a:endParaRPr lang="en-US" altLang="ko-KR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68" name="직사각형 1167">
            <a:extLst>
              <a:ext uri="{FF2B5EF4-FFF2-40B4-BE49-F238E27FC236}">
                <a16:creationId xmlns:a16="http://schemas.microsoft.com/office/drawing/2014/main" id="{CA786D95-8B66-63E6-A2EF-EB80FEB7362A}"/>
              </a:ext>
            </a:extLst>
          </p:cNvPr>
          <p:cNvSpPr/>
          <p:nvPr/>
        </p:nvSpPr>
        <p:spPr>
          <a:xfrm>
            <a:off x="3153461" y="5269200"/>
            <a:ext cx="5252154" cy="5635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70" name="TextBox 1169">
            <a:extLst>
              <a:ext uri="{FF2B5EF4-FFF2-40B4-BE49-F238E27FC236}">
                <a16:creationId xmlns:a16="http://schemas.microsoft.com/office/drawing/2014/main" id="{93FE3793-58BB-D8EF-324E-B389A356B8FB}"/>
              </a:ext>
            </a:extLst>
          </p:cNvPr>
          <p:cNvSpPr txBox="1"/>
          <p:nvPr/>
        </p:nvSpPr>
        <p:spPr>
          <a:xfrm>
            <a:off x="3154598" y="5367164"/>
            <a:ext cx="311628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조작 방식이 홀딩에서 차지로 변경됨에 따라 연출이 변경됩니다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72" name="직사각형 310">
            <a:extLst>
              <a:ext uri="{FF2B5EF4-FFF2-40B4-BE49-F238E27FC236}">
                <a16:creationId xmlns:a16="http://schemas.microsoft.com/office/drawing/2014/main" id="{CB54E025-404F-9CE3-2AFE-B5BD57F4BF23}"/>
              </a:ext>
            </a:extLst>
          </p:cNvPr>
          <p:cNvSpPr/>
          <p:nvPr/>
        </p:nvSpPr>
        <p:spPr>
          <a:xfrm>
            <a:off x="3259743" y="5575358"/>
            <a:ext cx="542899" cy="159462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시전 준비 </a:t>
            </a:r>
          </a:p>
        </p:txBody>
      </p:sp>
      <p:sp>
        <p:nvSpPr>
          <p:cNvPr id="1173" name="직사각형 310">
            <a:extLst>
              <a:ext uri="{FF2B5EF4-FFF2-40B4-BE49-F238E27FC236}">
                <a16:creationId xmlns:a16="http://schemas.microsoft.com/office/drawing/2014/main" id="{D80D0145-AB42-3B06-D1A2-C35336F4A135}"/>
              </a:ext>
            </a:extLst>
          </p:cNvPr>
          <p:cNvSpPr/>
          <p:nvPr/>
        </p:nvSpPr>
        <p:spPr>
          <a:xfrm>
            <a:off x="3802642" y="5575358"/>
            <a:ext cx="330143" cy="159462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홀딩 </a:t>
            </a:r>
          </a:p>
        </p:txBody>
      </p:sp>
      <p:sp>
        <p:nvSpPr>
          <p:cNvPr id="1174" name="직사각형 310">
            <a:extLst>
              <a:ext uri="{FF2B5EF4-FFF2-40B4-BE49-F238E27FC236}">
                <a16:creationId xmlns:a16="http://schemas.microsoft.com/office/drawing/2014/main" id="{6EFA7A63-FA6C-3E30-8C3C-A5AAAA0E3CB2}"/>
              </a:ext>
            </a:extLst>
          </p:cNvPr>
          <p:cNvSpPr/>
          <p:nvPr/>
        </p:nvSpPr>
        <p:spPr>
          <a:xfrm>
            <a:off x="4475342" y="5575358"/>
            <a:ext cx="417278" cy="159462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</a:p>
        </p:txBody>
      </p:sp>
      <p:sp>
        <p:nvSpPr>
          <p:cNvPr id="1178" name="화살표: 오른쪽 1177">
            <a:extLst>
              <a:ext uri="{FF2B5EF4-FFF2-40B4-BE49-F238E27FC236}">
                <a16:creationId xmlns:a16="http://schemas.microsoft.com/office/drawing/2014/main" id="{23F5774C-79F2-39A5-496F-BB05EB72CEF3}"/>
              </a:ext>
            </a:extLst>
          </p:cNvPr>
          <p:cNvSpPr/>
          <p:nvPr/>
        </p:nvSpPr>
        <p:spPr>
          <a:xfrm>
            <a:off x="5011332" y="5579207"/>
            <a:ext cx="194946" cy="151764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3" name="직사각형 1152">
            <a:extLst>
              <a:ext uri="{FF2B5EF4-FFF2-40B4-BE49-F238E27FC236}">
                <a16:creationId xmlns:a16="http://schemas.microsoft.com/office/drawing/2014/main" id="{C3F2D7B6-D033-100D-3C1A-94146903BA03}"/>
              </a:ext>
            </a:extLst>
          </p:cNvPr>
          <p:cNvSpPr/>
          <p:nvPr/>
        </p:nvSpPr>
        <p:spPr>
          <a:xfrm>
            <a:off x="189103" y="5269200"/>
            <a:ext cx="409253" cy="5635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59" name="직사각형 1158">
            <a:extLst>
              <a:ext uri="{FF2B5EF4-FFF2-40B4-BE49-F238E27FC236}">
                <a16:creationId xmlns:a16="http://schemas.microsoft.com/office/drawing/2014/main" id="{B73B9F3F-EA80-C6A0-13D0-16C17E93AB48}"/>
              </a:ext>
            </a:extLst>
          </p:cNvPr>
          <p:cNvSpPr/>
          <p:nvPr/>
        </p:nvSpPr>
        <p:spPr>
          <a:xfrm>
            <a:off x="599503" y="5269200"/>
            <a:ext cx="492432" cy="5635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endParaRPr lang="ko-KR" altLang="en-US" sz="9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30651F-1183-C9F1-5ECF-27F792FC45E1}"/>
              </a:ext>
            </a:extLst>
          </p:cNvPr>
          <p:cNvGrpSpPr/>
          <p:nvPr/>
        </p:nvGrpSpPr>
        <p:grpSpPr>
          <a:xfrm>
            <a:off x="704116" y="5409389"/>
            <a:ext cx="283207" cy="283207"/>
            <a:chOff x="2089284" y="3941307"/>
            <a:chExt cx="468000" cy="46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335E2DD-1CA7-0827-C807-9B65EEFABE16}"/>
                </a:ext>
              </a:extLst>
            </p:cNvPr>
            <p:cNvSpPr/>
            <p:nvPr/>
          </p:nvSpPr>
          <p:spPr>
            <a:xfrm>
              <a:off x="2089284" y="3941307"/>
              <a:ext cx="468000" cy="468000"/>
            </a:xfrm>
            <a:prstGeom prst="ellipse">
              <a:avLst/>
            </a:prstGeom>
            <a:solidFill>
              <a:srgbClr val="14161B"/>
            </a:solidFill>
            <a:ln w="63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5" name="그림 24" descr="다채로움, 그래픽, 그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1D252ED-BB0A-9866-2C46-7B2EFCE2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284" y="3941307"/>
              <a:ext cx="468000" cy="468000"/>
            </a:xfrm>
            <a:prstGeom prst="rect">
              <a:avLst/>
            </a:prstGeom>
          </p:spPr>
        </p:pic>
      </p:grpSp>
      <p:grpSp>
        <p:nvGrpSpPr>
          <p:cNvPr id="413" name="그룹 412">
            <a:extLst>
              <a:ext uri="{FF2B5EF4-FFF2-40B4-BE49-F238E27FC236}">
                <a16:creationId xmlns:a16="http://schemas.microsoft.com/office/drawing/2014/main" id="{9750632F-87F8-A22E-25DF-D5D66999122E}"/>
              </a:ext>
            </a:extLst>
          </p:cNvPr>
          <p:cNvGrpSpPr/>
          <p:nvPr/>
        </p:nvGrpSpPr>
        <p:grpSpPr>
          <a:xfrm>
            <a:off x="189103" y="5832785"/>
            <a:ext cx="8217649" cy="329063"/>
            <a:chOff x="189103" y="5832785"/>
            <a:chExt cx="8217649" cy="329063"/>
          </a:xfrm>
        </p:grpSpPr>
        <p:sp>
          <p:nvSpPr>
            <p:cNvPr id="1180" name="직사각형 1179">
              <a:extLst>
                <a:ext uri="{FF2B5EF4-FFF2-40B4-BE49-F238E27FC236}">
                  <a16:creationId xmlns:a16="http://schemas.microsoft.com/office/drawing/2014/main" id="{D8E2F8BC-5B7D-8D73-A6AA-AA1E0A53D558}"/>
                </a:ext>
              </a:extLst>
            </p:cNvPr>
            <p:cNvSpPr/>
            <p:nvPr/>
          </p:nvSpPr>
          <p:spPr>
            <a:xfrm>
              <a:off x="1090788" y="5832785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파괴하는 창</a:t>
              </a:r>
            </a:p>
          </p:txBody>
        </p:sp>
        <p:sp>
          <p:nvSpPr>
            <p:cNvPr id="1181" name="직사각형 1180">
              <a:extLst>
                <a:ext uri="{FF2B5EF4-FFF2-40B4-BE49-F238E27FC236}">
                  <a16:creationId xmlns:a16="http://schemas.microsoft.com/office/drawing/2014/main" id="{9DD343A4-9BD1-5B80-51F3-60A8B78012E4}"/>
                </a:ext>
              </a:extLst>
            </p:cNvPr>
            <p:cNvSpPr/>
            <p:nvPr/>
          </p:nvSpPr>
          <p:spPr>
            <a:xfrm>
              <a:off x="2122698" y="5832785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82" name="직사각형 1181">
              <a:extLst>
                <a:ext uri="{FF2B5EF4-FFF2-40B4-BE49-F238E27FC236}">
                  <a16:creationId xmlns:a16="http://schemas.microsoft.com/office/drawing/2014/main" id="{045548ED-1E1B-2E37-8841-791EBC53E478}"/>
                </a:ext>
              </a:extLst>
            </p:cNvPr>
            <p:cNvSpPr/>
            <p:nvPr/>
          </p:nvSpPr>
          <p:spPr>
            <a:xfrm>
              <a:off x="189103" y="5832785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83" name="직사각형 1182">
              <a:extLst>
                <a:ext uri="{FF2B5EF4-FFF2-40B4-BE49-F238E27FC236}">
                  <a16:creationId xmlns:a16="http://schemas.microsoft.com/office/drawing/2014/main" id="{864141A3-6E72-8F98-87B6-D70C0689C20A}"/>
                </a:ext>
              </a:extLst>
            </p:cNvPr>
            <p:cNvSpPr/>
            <p:nvPr/>
          </p:nvSpPr>
          <p:spPr>
            <a:xfrm>
              <a:off x="599503" y="5832785"/>
              <a:ext cx="492432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88" name="직사각형 1187">
              <a:extLst>
                <a:ext uri="{FF2B5EF4-FFF2-40B4-BE49-F238E27FC236}">
                  <a16:creationId xmlns:a16="http://schemas.microsoft.com/office/drawing/2014/main" id="{B5896E62-CD2F-989A-AA5E-915E3E377446}"/>
                </a:ext>
              </a:extLst>
            </p:cNvPr>
            <p:cNvSpPr/>
            <p:nvPr/>
          </p:nvSpPr>
          <p:spPr>
            <a:xfrm>
              <a:off x="3154598" y="5832785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1A05422-BDD3-82C7-3A72-68C38872E9AB}"/>
                </a:ext>
              </a:extLst>
            </p:cNvPr>
            <p:cNvGrpSpPr/>
            <p:nvPr/>
          </p:nvGrpSpPr>
          <p:grpSpPr>
            <a:xfrm>
              <a:off x="704116" y="5855713"/>
              <a:ext cx="283207" cy="283207"/>
              <a:chOff x="3123633" y="3941307"/>
              <a:chExt cx="468000" cy="468000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63F50F2C-86E2-043A-1C93-BA78C8D4CC35}"/>
                  </a:ext>
                </a:extLst>
              </p:cNvPr>
              <p:cNvSpPr/>
              <p:nvPr/>
            </p:nvSpPr>
            <p:spPr>
              <a:xfrm>
                <a:off x="3123633" y="3941307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4" name="그림 33" descr="그린, 다채로움, 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A5D556-CDD6-B90C-AA8D-4345C8A65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3633" y="3941307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F74694E3-E5C8-D2E1-0D15-6CFCDDE32F09}"/>
                </a:ext>
              </a:extLst>
            </p:cNvPr>
            <p:cNvGrpSpPr/>
            <p:nvPr/>
          </p:nvGrpSpPr>
          <p:grpSpPr>
            <a:xfrm>
              <a:off x="3154598" y="5928067"/>
              <a:ext cx="3433683" cy="138499"/>
              <a:chOff x="3154598" y="8026742"/>
              <a:chExt cx="3433683" cy="138499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49B7240F-C3D2-069E-A649-8A03975CA259}"/>
                  </a:ext>
                </a:extLst>
              </p:cNvPr>
              <p:cNvSpPr/>
              <p:nvPr/>
            </p:nvSpPr>
            <p:spPr>
              <a:xfrm>
                <a:off x="5192922" y="8026742"/>
                <a:ext cx="572549" cy="13849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2B36F78-6925-FC3C-F0C7-32E2188A21A8}"/>
                  </a:ext>
                </a:extLst>
              </p:cNvPr>
              <p:cNvSpPr/>
              <p:nvPr/>
            </p:nvSpPr>
            <p:spPr>
              <a:xfrm>
                <a:off x="3810097" y="8026742"/>
                <a:ext cx="328794" cy="138499"/>
              </a:xfrm>
              <a:prstGeom prst="rect">
                <a:avLst/>
              </a:prstGeom>
              <a:solidFill>
                <a:srgbClr val="FFD5D5"/>
              </a:solidFill>
              <a:ln w="6350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E1BC4162-6833-7685-C436-198EC9950212}"/>
                  </a:ext>
                </a:extLst>
              </p:cNvPr>
              <p:cNvSpPr txBox="1"/>
              <p:nvPr/>
            </p:nvSpPr>
            <p:spPr>
              <a:xfrm>
                <a:off x="3154598" y="8026742"/>
                <a:ext cx="343368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붉은빛을 띄던 이펙트 색상이 밝은 초록빛으로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</p:grpSp>
      <p:grpSp>
        <p:nvGrpSpPr>
          <p:cNvPr id="417" name="그룹 416">
            <a:extLst>
              <a:ext uri="{FF2B5EF4-FFF2-40B4-BE49-F238E27FC236}">
                <a16:creationId xmlns:a16="http://schemas.microsoft.com/office/drawing/2014/main" id="{78AF9A8D-0B5C-0E83-D070-DF9B57AE0D68}"/>
              </a:ext>
            </a:extLst>
          </p:cNvPr>
          <p:cNvGrpSpPr/>
          <p:nvPr/>
        </p:nvGrpSpPr>
        <p:grpSpPr>
          <a:xfrm>
            <a:off x="189103" y="6161848"/>
            <a:ext cx="8217649" cy="329063"/>
            <a:chOff x="189103" y="6161848"/>
            <a:chExt cx="8217649" cy="329063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FDB2B4DC-394C-51BD-5FD3-0C833AEF13D5}"/>
                </a:ext>
              </a:extLst>
            </p:cNvPr>
            <p:cNvSpPr/>
            <p:nvPr/>
          </p:nvSpPr>
          <p:spPr>
            <a:xfrm>
              <a:off x="1090788" y="6161848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포착</a:t>
              </a: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293AB9B5-44B4-1CDC-A299-CF3250E66D7D}"/>
                </a:ext>
              </a:extLst>
            </p:cNvPr>
            <p:cNvSpPr/>
            <p:nvPr/>
          </p:nvSpPr>
          <p:spPr>
            <a:xfrm>
              <a:off x="2122698" y="6161848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25843D00-0AC6-172B-7FA4-51D63764CFB7}"/>
                </a:ext>
              </a:extLst>
            </p:cNvPr>
            <p:cNvSpPr/>
            <p:nvPr/>
          </p:nvSpPr>
          <p:spPr>
            <a:xfrm>
              <a:off x="189103" y="6161848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7B5C2F39-6654-E879-E74E-7AA83CFF6789}"/>
                </a:ext>
              </a:extLst>
            </p:cNvPr>
            <p:cNvSpPr/>
            <p:nvPr/>
          </p:nvSpPr>
          <p:spPr>
            <a:xfrm>
              <a:off x="599503" y="6161848"/>
              <a:ext cx="492432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5591E478-12AA-572A-745E-F2457DC03DCE}"/>
                </a:ext>
              </a:extLst>
            </p:cNvPr>
            <p:cNvSpPr/>
            <p:nvPr/>
          </p:nvSpPr>
          <p:spPr>
            <a:xfrm>
              <a:off x="3154598" y="6161848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1073894-C134-E2D6-0DB1-267CBFF86156}"/>
                </a:ext>
              </a:extLst>
            </p:cNvPr>
            <p:cNvGrpSpPr/>
            <p:nvPr/>
          </p:nvGrpSpPr>
          <p:grpSpPr>
            <a:xfrm>
              <a:off x="704116" y="6184776"/>
              <a:ext cx="283207" cy="283207"/>
              <a:chOff x="1572107" y="5396107"/>
              <a:chExt cx="468000" cy="4680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CCC6F51-95B7-90B6-803B-FB2C3000C6D6}"/>
                  </a:ext>
                </a:extLst>
              </p:cNvPr>
              <p:cNvSpPr/>
              <p:nvPr/>
            </p:nvSpPr>
            <p:spPr>
              <a:xfrm>
                <a:off x="1572107" y="5396107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2" name="그림 41" descr="만화 영화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507111C-A7D8-4E65-446D-840E795BE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107" y="5396107"/>
                <a:ext cx="468000" cy="468000"/>
              </a:xfrm>
              <a:prstGeom prst="rect">
                <a:avLst/>
              </a:prstGeom>
            </p:spPr>
          </p:pic>
        </p:grp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2A8EB682-F47C-4771-C37E-B169344757CE}"/>
                </a:ext>
              </a:extLst>
            </p:cNvPr>
            <p:cNvSpPr/>
            <p:nvPr/>
          </p:nvSpPr>
          <p:spPr>
            <a:xfrm>
              <a:off x="3951978" y="6257130"/>
              <a:ext cx="572549" cy="138499"/>
            </a:xfrm>
            <a:prstGeom prst="rect">
              <a:avLst/>
            </a:prstGeom>
            <a:solidFill>
              <a:srgbClr val="FFFFC1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A6D2A87E-50DB-4C52-73C2-66A3B76D63A4}"/>
                </a:ext>
              </a:extLst>
            </p:cNvPr>
            <p:cNvSpPr txBox="1"/>
            <p:nvPr/>
          </p:nvSpPr>
          <p:spPr>
            <a:xfrm>
              <a:off x="3154598" y="6257130"/>
              <a:ext cx="2173722" cy="138499"/>
            </a:xfrm>
            <a:prstGeom prst="rect">
              <a:avLst/>
            </a:prstGeom>
            <a:noFill/>
          </p:spPr>
          <p:txBody>
            <a:bodyPr wrap="none" lIns="108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ko-KR" altLang="en-US" sz="900" dirty="0">
                  <a:solidFill>
                    <a:schemeClr val="tx1"/>
                  </a:solidFill>
                </a:rPr>
                <a:t>이펙트 색상이 밝은 노란빛으로 변경됩니다</a:t>
              </a:r>
              <a:r>
                <a:rPr lang="en-US" altLang="ko-KR" sz="9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3C3A1D5A-4EC7-B64B-AC7E-B6023C60CB33}"/>
              </a:ext>
            </a:extLst>
          </p:cNvPr>
          <p:cNvGrpSpPr/>
          <p:nvPr/>
        </p:nvGrpSpPr>
        <p:grpSpPr>
          <a:xfrm>
            <a:off x="211243" y="2132470"/>
            <a:ext cx="807731" cy="485171"/>
            <a:chOff x="211243" y="2178189"/>
            <a:chExt cx="807731" cy="485171"/>
          </a:xfrm>
        </p:grpSpPr>
        <p:sp>
          <p:nvSpPr>
            <p:cNvPr id="577" name="자유형: 도형 576">
              <a:extLst>
                <a:ext uri="{FF2B5EF4-FFF2-40B4-BE49-F238E27FC236}">
                  <a16:creationId xmlns:a16="http://schemas.microsoft.com/office/drawing/2014/main" id="{48B9D778-C25A-3367-B9CE-BEC2AD7C72D0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4EE3095-A8CB-B688-EA53-63A6EFBF53E3}"/>
                </a:ext>
              </a:extLst>
            </p:cNvPr>
            <p:cNvSpPr txBox="1"/>
            <p:nvPr/>
          </p:nvSpPr>
          <p:spPr>
            <a:xfrm>
              <a:off x="211243" y="2351527"/>
              <a:ext cx="39009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9B79A88B-BBEF-1A36-DA3D-C4BD19667445}"/>
              </a:ext>
            </a:extLst>
          </p:cNvPr>
          <p:cNvGrpSpPr/>
          <p:nvPr/>
        </p:nvGrpSpPr>
        <p:grpSpPr>
          <a:xfrm>
            <a:off x="211614" y="1635941"/>
            <a:ext cx="807360" cy="485171"/>
            <a:chOff x="211614" y="1681660"/>
            <a:chExt cx="807360" cy="485171"/>
          </a:xfrm>
        </p:grpSpPr>
        <p:sp>
          <p:nvSpPr>
            <p:cNvPr id="578" name="자유형: 도형 577">
              <a:extLst>
                <a:ext uri="{FF2B5EF4-FFF2-40B4-BE49-F238E27FC236}">
                  <a16:creationId xmlns:a16="http://schemas.microsoft.com/office/drawing/2014/main" id="{D6D3F666-F9F8-EA50-29A7-05FC204125CD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57ED6C23-0FD9-93C9-71CB-1C67E00F981E}"/>
                </a:ext>
              </a:extLst>
            </p:cNvPr>
            <p:cNvSpPr txBox="1"/>
            <p:nvPr/>
          </p:nvSpPr>
          <p:spPr>
            <a:xfrm>
              <a:off x="211614" y="1721591"/>
              <a:ext cx="284300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9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B8BEDBD9-900B-5979-8735-EBCCA6F62609}"/>
                </a:ext>
              </a:extLst>
            </p:cNvPr>
            <p:cNvSpPr txBox="1"/>
            <p:nvPr/>
          </p:nvSpPr>
          <p:spPr>
            <a:xfrm>
              <a:off x="211614" y="1981411"/>
              <a:ext cx="685050" cy="107722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1157" name="그룹 1156">
            <a:extLst>
              <a:ext uri="{FF2B5EF4-FFF2-40B4-BE49-F238E27FC236}">
                <a16:creationId xmlns:a16="http://schemas.microsoft.com/office/drawing/2014/main" id="{0201B63C-704B-1321-8547-C12821551731}"/>
              </a:ext>
            </a:extLst>
          </p:cNvPr>
          <p:cNvGrpSpPr/>
          <p:nvPr/>
        </p:nvGrpSpPr>
        <p:grpSpPr>
          <a:xfrm>
            <a:off x="211614" y="2637078"/>
            <a:ext cx="807360" cy="233216"/>
            <a:chOff x="211614" y="2682797"/>
            <a:chExt cx="807360" cy="233216"/>
          </a:xfrm>
        </p:grpSpPr>
        <p:sp>
          <p:nvSpPr>
            <p:cNvPr id="399" name="사각형: 둥근 모서리 398">
              <a:extLst>
                <a:ext uri="{FF2B5EF4-FFF2-40B4-BE49-F238E27FC236}">
                  <a16:creationId xmlns:a16="http://schemas.microsoft.com/office/drawing/2014/main" id="{D6B8677A-F343-621A-D5B0-30A8BC1101AE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AA1B2DC-1FF8-AD76-BA10-A0598644A403}"/>
                </a:ext>
              </a:extLst>
            </p:cNvPr>
            <p:cNvSpPr txBox="1"/>
            <p:nvPr/>
          </p:nvSpPr>
          <p:spPr>
            <a:xfrm>
              <a:off x="211614" y="2730156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9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2EC2292B-A944-DBAF-ED17-6D57767D7592}"/>
              </a:ext>
            </a:extLst>
          </p:cNvPr>
          <p:cNvGrpSpPr/>
          <p:nvPr/>
        </p:nvGrpSpPr>
        <p:grpSpPr>
          <a:xfrm>
            <a:off x="211614" y="2888914"/>
            <a:ext cx="807360" cy="233216"/>
            <a:chOff x="211614" y="2934011"/>
            <a:chExt cx="807360" cy="233216"/>
          </a:xfrm>
        </p:grpSpPr>
        <p:sp>
          <p:nvSpPr>
            <p:cNvPr id="1143" name="사각형: 둥근 모서리 1142">
              <a:extLst>
                <a:ext uri="{FF2B5EF4-FFF2-40B4-BE49-F238E27FC236}">
                  <a16:creationId xmlns:a16="http://schemas.microsoft.com/office/drawing/2014/main" id="{04616A18-1CE4-367F-E952-E78B7ECCFA33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TextBox 1143">
              <a:extLst>
                <a:ext uri="{FF2B5EF4-FFF2-40B4-BE49-F238E27FC236}">
                  <a16:creationId xmlns:a16="http://schemas.microsoft.com/office/drawing/2014/main" id="{70C3B5AB-69CD-780A-95CA-E4F3DCBABA4E}"/>
                </a:ext>
              </a:extLst>
            </p:cNvPr>
            <p:cNvSpPr txBox="1"/>
            <p:nvPr/>
          </p:nvSpPr>
          <p:spPr>
            <a:xfrm>
              <a:off x="211614" y="2981369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F304EA-182D-17FE-4E79-80B46DD71981}"/>
              </a:ext>
            </a:extLst>
          </p:cNvPr>
          <p:cNvGrpSpPr/>
          <p:nvPr/>
        </p:nvGrpSpPr>
        <p:grpSpPr>
          <a:xfrm>
            <a:off x="211614" y="3140247"/>
            <a:ext cx="807360" cy="233216"/>
            <a:chOff x="211614" y="2934011"/>
            <a:chExt cx="807360" cy="23321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FC9C4E6-36C7-16D5-FBA5-BF51A9268000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362CA1-DEB9-7E4D-6799-D5494701B719}"/>
                </a:ext>
              </a:extLst>
            </p:cNvPr>
            <p:cNvSpPr txBox="1"/>
            <p:nvPr/>
          </p:nvSpPr>
          <p:spPr>
            <a:xfrm>
              <a:off x="211614" y="2981369"/>
              <a:ext cx="64657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9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152" name="그룹 1151">
            <a:extLst>
              <a:ext uri="{FF2B5EF4-FFF2-40B4-BE49-F238E27FC236}">
                <a16:creationId xmlns:a16="http://schemas.microsoft.com/office/drawing/2014/main" id="{9AC64FFC-304F-CB8B-4FF5-3C3F835552A5}"/>
              </a:ext>
            </a:extLst>
          </p:cNvPr>
          <p:cNvGrpSpPr/>
          <p:nvPr/>
        </p:nvGrpSpPr>
        <p:grpSpPr>
          <a:xfrm>
            <a:off x="601341" y="823286"/>
            <a:ext cx="11309841" cy="191242"/>
            <a:chOff x="601341" y="1121006"/>
            <a:chExt cx="13568997" cy="191242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0E04AB37-F531-0586-6E6B-8BF1D03DFE40}"/>
                </a:ext>
              </a:extLst>
            </p:cNvPr>
            <p:cNvSpPr txBox="1"/>
            <p:nvPr/>
          </p:nvSpPr>
          <p:spPr>
            <a:xfrm>
              <a:off x="601341" y="1140393"/>
              <a:ext cx="318480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2C995CB7-5ABC-42C4-B218-3CE7E39B83F7}"/>
                </a:ext>
              </a:extLst>
            </p:cNvPr>
            <p:cNvSpPr txBox="1"/>
            <p:nvPr/>
          </p:nvSpPr>
          <p:spPr>
            <a:xfrm>
              <a:off x="2500325" y="1162615"/>
              <a:ext cx="138471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9BF5781-4768-973C-F6BD-5DC8965712C2}"/>
                </a:ext>
              </a:extLst>
            </p:cNvPr>
            <p:cNvSpPr txBox="1"/>
            <p:nvPr/>
          </p:nvSpPr>
          <p:spPr>
            <a:xfrm>
              <a:off x="3938679" y="1162615"/>
              <a:ext cx="138471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B9EAA180-1A65-07EE-637F-AC35FACE019C}"/>
                </a:ext>
              </a:extLst>
            </p:cNvPr>
            <p:cNvSpPr txBox="1"/>
            <p:nvPr/>
          </p:nvSpPr>
          <p:spPr>
            <a:xfrm>
              <a:off x="5372636" y="1121007"/>
              <a:ext cx="153856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30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B0874834-FC04-36CF-2FE3-1E059AD24B96}"/>
                </a:ext>
              </a:extLst>
            </p:cNvPr>
            <p:cNvSpPr txBox="1"/>
            <p:nvPr/>
          </p:nvSpPr>
          <p:spPr>
            <a:xfrm>
              <a:off x="6830281" y="1162615"/>
              <a:ext cx="138471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4C520F6A-D02C-5F17-31C6-D7429C723542}"/>
                </a:ext>
              </a:extLst>
            </p:cNvPr>
            <p:cNvSpPr txBox="1"/>
            <p:nvPr/>
          </p:nvSpPr>
          <p:spPr>
            <a:xfrm>
              <a:off x="8262248" y="1162615"/>
              <a:ext cx="138471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F07FA9EC-1B1E-D9D9-80CC-6D489360E4EA}"/>
                </a:ext>
              </a:extLst>
            </p:cNvPr>
            <p:cNvSpPr txBox="1"/>
            <p:nvPr/>
          </p:nvSpPr>
          <p:spPr>
            <a:xfrm>
              <a:off x="9692636" y="1121007"/>
              <a:ext cx="153856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60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39AECA2-6EDA-BA0F-3EEF-2A6A385C7CDA}"/>
                </a:ext>
              </a:extLst>
            </p:cNvPr>
            <p:cNvSpPr txBox="1"/>
            <p:nvPr/>
          </p:nvSpPr>
          <p:spPr>
            <a:xfrm>
              <a:off x="11139580" y="1162614"/>
              <a:ext cx="138471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40E11054-4D20-0822-A358-7B48B9D94799}"/>
                </a:ext>
              </a:extLst>
            </p:cNvPr>
            <p:cNvSpPr txBox="1"/>
            <p:nvPr/>
          </p:nvSpPr>
          <p:spPr>
            <a:xfrm>
              <a:off x="1087810" y="1132698"/>
              <a:ext cx="76929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1146" name="TextBox 1145">
              <a:extLst>
                <a:ext uri="{FF2B5EF4-FFF2-40B4-BE49-F238E27FC236}">
                  <a16:creationId xmlns:a16="http://schemas.microsoft.com/office/drawing/2014/main" id="{879C1E9C-5010-9364-406A-D640F5983DF6}"/>
                </a:ext>
              </a:extLst>
            </p:cNvPr>
            <p:cNvSpPr txBox="1"/>
            <p:nvPr/>
          </p:nvSpPr>
          <p:spPr>
            <a:xfrm>
              <a:off x="7548298" y="1204526"/>
              <a:ext cx="119240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45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39C3792C-B71F-6775-CFDA-A030C2D3A72C}"/>
                </a:ext>
              </a:extLst>
            </p:cNvPr>
            <p:cNvSpPr txBox="1"/>
            <p:nvPr/>
          </p:nvSpPr>
          <p:spPr>
            <a:xfrm>
              <a:off x="14008788" y="1121006"/>
              <a:ext cx="16155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b="1" dirty="0">
                  <a:effectLst/>
                </a:rPr>
                <a:t>90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6058F53-81B5-8F58-1657-D84C46B24A72}"/>
                </a:ext>
              </a:extLst>
            </p:cNvPr>
            <p:cNvSpPr txBox="1"/>
            <p:nvPr/>
          </p:nvSpPr>
          <p:spPr>
            <a:xfrm>
              <a:off x="12579145" y="1162614"/>
              <a:ext cx="138471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C07C412-5D34-0634-B39B-806C55DE034A}"/>
              </a:ext>
            </a:extLst>
          </p:cNvPr>
          <p:cNvGrpSpPr/>
          <p:nvPr/>
        </p:nvGrpSpPr>
        <p:grpSpPr>
          <a:xfrm>
            <a:off x="7427019" y="3530363"/>
            <a:ext cx="4572894" cy="159462"/>
            <a:chOff x="2680011" y="3710766"/>
            <a:chExt cx="4572894" cy="159462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6987FBB-CAC2-FB68-14E6-6F910C94B64E}"/>
                </a:ext>
              </a:extLst>
            </p:cNvPr>
            <p:cNvSpPr txBox="1"/>
            <p:nvPr/>
          </p:nvSpPr>
          <p:spPr>
            <a:xfrm>
              <a:off x="3172771" y="3713617"/>
              <a:ext cx="2694130" cy="153760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단계에서 키 다운이 취소되면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홀딩이 끝나면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즉시 </a:t>
              </a:r>
              <a:endPara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20" name="직사각형 310">
              <a:extLst>
                <a:ext uri="{FF2B5EF4-FFF2-40B4-BE49-F238E27FC236}">
                  <a16:creationId xmlns:a16="http://schemas.microsoft.com/office/drawing/2014/main" id="{9B8D9F52-55EC-7FE8-6025-BDFA166A3FF5}"/>
                </a:ext>
              </a:extLst>
            </p:cNvPr>
            <p:cNvSpPr/>
            <p:nvPr/>
          </p:nvSpPr>
          <p:spPr>
            <a:xfrm>
              <a:off x="2842628" y="3710766"/>
              <a:ext cx="330143" cy="159462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</a:p>
          </p:txBody>
        </p:sp>
        <p:sp>
          <p:nvSpPr>
            <p:cNvPr id="222" name="직사각형 310">
              <a:extLst>
                <a:ext uri="{FF2B5EF4-FFF2-40B4-BE49-F238E27FC236}">
                  <a16:creationId xmlns:a16="http://schemas.microsoft.com/office/drawing/2014/main" id="{ADA8E2A3-B886-3958-1CAA-1C0B3B84FB3F}"/>
                </a:ext>
              </a:extLst>
            </p:cNvPr>
            <p:cNvSpPr/>
            <p:nvPr/>
          </p:nvSpPr>
          <p:spPr>
            <a:xfrm>
              <a:off x="5866901" y="3710766"/>
              <a:ext cx="330143" cy="159462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9FBB7AC-05E2-66A9-6C35-5990DB1FB26F}"/>
                </a:ext>
              </a:extLst>
            </p:cNvPr>
            <p:cNvSpPr txBox="1"/>
            <p:nvPr/>
          </p:nvSpPr>
          <p:spPr>
            <a:xfrm>
              <a:off x="6197044" y="3713617"/>
              <a:ext cx="1055861" cy="153760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단계를 진행합니다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77695241-7E60-471E-2873-C5E9D13D5364}"/>
                </a:ext>
              </a:extLst>
            </p:cNvPr>
            <p:cNvSpPr txBox="1"/>
            <p:nvPr/>
          </p:nvSpPr>
          <p:spPr>
            <a:xfrm>
              <a:off x="2680011" y="3713617"/>
              <a:ext cx="95663" cy="153760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</a:t>
              </a:r>
            </a:p>
          </p:txBody>
        </p:sp>
      </p:grpSp>
      <p:sp>
        <p:nvSpPr>
          <p:cNvPr id="258" name="직사각형 260">
            <a:extLst>
              <a:ext uri="{FF2B5EF4-FFF2-40B4-BE49-F238E27FC236}">
                <a16:creationId xmlns:a16="http://schemas.microsoft.com/office/drawing/2014/main" id="{E136162B-BA4A-E5BA-83CC-AC9A5A084C76}"/>
              </a:ext>
            </a:extLst>
          </p:cNvPr>
          <p:cNvSpPr/>
          <p:nvPr/>
        </p:nvSpPr>
        <p:spPr>
          <a:xfrm>
            <a:off x="1038876" y="2628026"/>
            <a:ext cx="1080498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42" name="직사각형 260">
            <a:extLst>
              <a:ext uri="{FF2B5EF4-FFF2-40B4-BE49-F238E27FC236}">
                <a16:creationId xmlns:a16="http://schemas.microsoft.com/office/drawing/2014/main" id="{EDF68427-C321-10DB-6606-9A4B1BA9599C}"/>
              </a:ext>
            </a:extLst>
          </p:cNvPr>
          <p:cNvSpPr/>
          <p:nvPr/>
        </p:nvSpPr>
        <p:spPr>
          <a:xfrm>
            <a:off x="1038876" y="2879981"/>
            <a:ext cx="1080498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2" name="직사각형 260">
            <a:extLst>
              <a:ext uri="{FF2B5EF4-FFF2-40B4-BE49-F238E27FC236}">
                <a16:creationId xmlns:a16="http://schemas.microsoft.com/office/drawing/2014/main" id="{06B53E46-A7CA-4631-3AD6-E87B2CB3ECD9}"/>
              </a:ext>
            </a:extLst>
          </p:cNvPr>
          <p:cNvSpPr/>
          <p:nvPr/>
        </p:nvSpPr>
        <p:spPr>
          <a:xfrm>
            <a:off x="1038876" y="1619143"/>
            <a:ext cx="10804980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7" name="직사각형 260">
            <a:extLst>
              <a:ext uri="{FF2B5EF4-FFF2-40B4-BE49-F238E27FC236}">
                <a16:creationId xmlns:a16="http://schemas.microsoft.com/office/drawing/2014/main" id="{8B03EA77-A520-2660-6D0A-A455F0EB48B4}"/>
              </a:ext>
            </a:extLst>
          </p:cNvPr>
          <p:cNvSpPr/>
          <p:nvPr/>
        </p:nvSpPr>
        <p:spPr>
          <a:xfrm>
            <a:off x="1038876" y="2123055"/>
            <a:ext cx="10804980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260">
            <a:extLst>
              <a:ext uri="{FF2B5EF4-FFF2-40B4-BE49-F238E27FC236}">
                <a16:creationId xmlns:a16="http://schemas.microsoft.com/office/drawing/2014/main" id="{9872874E-CB77-BD2C-C3AE-DD786B0A1107}"/>
              </a:ext>
            </a:extLst>
          </p:cNvPr>
          <p:cNvSpPr/>
          <p:nvPr/>
        </p:nvSpPr>
        <p:spPr>
          <a:xfrm>
            <a:off x="1038876" y="3131936"/>
            <a:ext cx="1080498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9" name="직사각형 260">
            <a:extLst>
              <a:ext uri="{FF2B5EF4-FFF2-40B4-BE49-F238E27FC236}">
                <a16:creationId xmlns:a16="http://schemas.microsoft.com/office/drawing/2014/main" id="{62F8A757-DE28-5FC1-64B5-C22699486388}"/>
              </a:ext>
            </a:extLst>
          </p:cNvPr>
          <p:cNvSpPr/>
          <p:nvPr/>
        </p:nvSpPr>
        <p:spPr>
          <a:xfrm>
            <a:off x="1038876" y="1007143"/>
            <a:ext cx="10804980" cy="360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260">
            <a:extLst>
              <a:ext uri="{FF2B5EF4-FFF2-40B4-BE49-F238E27FC236}">
                <a16:creationId xmlns:a16="http://schemas.microsoft.com/office/drawing/2014/main" id="{03239608-A1BD-1ABB-6424-FA599DE5A13B}"/>
              </a:ext>
            </a:extLst>
          </p:cNvPr>
          <p:cNvSpPr/>
          <p:nvPr/>
        </p:nvSpPr>
        <p:spPr>
          <a:xfrm>
            <a:off x="1038876" y="1367143"/>
            <a:ext cx="10804980" cy="252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BEEF55C4-D60E-3CC4-7285-1836BF576748}"/>
              </a:ext>
            </a:extLst>
          </p:cNvPr>
          <p:cNvGrpSpPr/>
          <p:nvPr/>
        </p:nvGrpSpPr>
        <p:grpSpPr>
          <a:xfrm>
            <a:off x="1041618" y="1007145"/>
            <a:ext cx="10802551" cy="2376746"/>
            <a:chOff x="1042166" y="3828563"/>
            <a:chExt cx="12960375" cy="237674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09EF9E6-11B1-3094-15C8-9F0E80BE6B62}"/>
                </a:ext>
              </a:extLst>
            </p:cNvPr>
            <p:cNvGrpSpPr/>
            <p:nvPr/>
          </p:nvGrpSpPr>
          <p:grpSpPr>
            <a:xfrm>
              <a:off x="1042166" y="3828563"/>
              <a:ext cx="8640374" cy="2376746"/>
              <a:chOff x="191712" y="5272617"/>
              <a:chExt cx="8640374" cy="141200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F228B29-03F2-4403-05F6-97355A480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DB4675B-8906-8F17-D4DC-527B770B0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14AE557-45B4-3D25-6CFB-93BB8D7E45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3EA39FF4-56F3-4665-9AAD-4FD108747B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7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CF281CE-D582-52FA-18EC-D731F8DD0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6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0865114-E29E-DCB2-9CAD-2AE37F28318F}"/>
                  </a:ext>
                </a:extLst>
              </p:cNvPr>
              <p:cNvGrpSpPr/>
              <p:nvPr/>
            </p:nvGrpSpPr>
            <p:grpSpPr>
              <a:xfrm>
                <a:off x="336088" y="5272617"/>
                <a:ext cx="1152000" cy="1412002"/>
                <a:chOff x="1200793" y="1061414"/>
                <a:chExt cx="576000" cy="2091600"/>
              </a:xfrm>
            </p:grpSpPr>
            <p:cxnSp>
              <p:nvCxnSpPr>
                <p:cNvPr id="486" name="직선 연결선 485">
                  <a:extLst>
                    <a:ext uri="{FF2B5EF4-FFF2-40B4-BE49-F238E27FC236}">
                      <a16:creationId xmlns:a16="http://schemas.microsoft.com/office/drawing/2014/main" id="{AC0F22D9-8508-455C-3F92-FC2D22E218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직선 연결선 486">
                  <a:extLst>
                    <a:ext uri="{FF2B5EF4-FFF2-40B4-BE49-F238E27FC236}">
                      <a16:creationId xmlns:a16="http://schemas.microsoft.com/office/drawing/2014/main" id="{832ACA02-C478-ACDB-A4D9-A9C7725A8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직선 연결선 487">
                  <a:extLst>
                    <a:ext uri="{FF2B5EF4-FFF2-40B4-BE49-F238E27FC236}">
                      <a16:creationId xmlns:a16="http://schemas.microsoft.com/office/drawing/2014/main" id="{3075F89B-E76D-502A-0D15-F8C47EFD6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직선 연결선 488">
                  <a:extLst>
                    <a:ext uri="{FF2B5EF4-FFF2-40B4-BE49-F238E27FC236}">
                      <a16:creationId xmlns:a16="http://schemas.microsoft.com/office/drawing/2014/main" id="{833199E3-EFF2-CFEE-8B61-757022EDA9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직선 연결선 489">
                  <a:extLst>
                    <a:ext uri="{FF2B5EF4-FFF2-40B4-BE49-F238E27FC236}">
                      <a16:creationId xmlns:a16="http://schemas.microsoft.com/office/drawing/2014/main" id="{824C94E5-A9CF-74A8-14C6-032748618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직선 연결선 490">
                  <a:extLst>
                    <a:ext uri="{FF2B5EF4-FFF2-40B4-BE49-F238E27FC236}">
                      <a16:creationId xmlns:a16="http://schemas.microsoft.com/office/drawing/2014/main" id="{F3C56C24-0AB7-A3F6-31E6-FD2FFA8618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직선 연결선 491">
                  <a:extLst>
                    <a:ext uri="{FF2B5EF4-FFF2-40B4-BE49-F238E27FC236}">
                      <a16:creationId xmlns:a16="http://schemas.microsoft.com/office/drawing/2014/main" id="{00470FA6-8C50-6E1E-A9CE-33F9F4861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직선 연결선 492">
                  <a:extLst>
                    <a:ext uri="{FF2B5EF4-FFF2-40B4-BE49-F238E27FC236}">
                      <a16:creationId xmlns:a16="http://schemas.microsoft.com/office/drawing/2014/main" id="{97E41E91-AFF5-E924-D0F7-8EAC73A53F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직선 연결선 493">
                  <a:extLst>
                    <a:ext uri="{FF2B5EF4-FFF2-40B4-BE49-F238E27FC236}">
                      <a16:creationId xmlns:a16="http://schemas.microsoft.com/office/drawing/2014/main" id="{E59641CA-C4A3-B687-356F-C329D7574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4A7EAEA-539F-ABE7-2E6A-380C7B334AE1}"/>
                  </a:ext>
                </a:extLst>
              </p:cNvPr>
              <p:cNvGrpSpPr/>
              <p:nvPr/>
            </p:nvGrpSpPr>
            <p:grpSpPr>
              <a:xfrm>
                <a:off x="1776088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477" name="직선 연결선 476">
                  <a:extLst>
                    <a:ext uri="{FF2B5EF4-FFF2-40B4-BE49-F238E27FC236}">
                      <a16:creationId xmlns:a16="http://schemas.microsoft.com/office/drawing/2014/main" id="{B4644AD6-DD66-3408-F1CD-41C662D95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연결선 477">
                  <a:extLst>
                    <a:ext uri="{FF2B5EF4-FFF2-40B4-BE49-F238E27FC236}">
                      <a16:creationId xmlns:a16="http://schemas.microsoft.com/office/drawing/2014/main" id="{F96BD92A-722B-C529-EA6F-FCDC1A318A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직선 연결선 478">
                  <a:extLst>
                    <a:ext uri="{FF2B5EF4-FFF2-40B4-BE49-F238E27FC236}">
                      <a16:creationId xmlns:a16="http://schemas.microsoft.com/office/drawing/2014/main" id="{7D88BCEC-5995-4887-D7CC-296B0C38A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직선 연결선 479">
                  <a:extLst>
                    <a:ext uri="{FF2B5EF4-FFF2-40B4-BE49-F238E27FC236}">
                      <a16:creationId xmlns:a16="http://schemas.microsoft.com/office/drawing/2014/main" id="{ACE47B7D-DFB4-2A23-8B10-2A98C979A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직선 연결선 480">
                  <a:extLst>
                    <a:ext uri="{FF2B5EF4-FFF2-40B4-BE49-F238E27FC236}">
                      <a16:creationId xmlns:a16="http://schemas.microsoft.com/office/drawing/2014/main" id="{88FE8B6C-4842-FD04-1C91-9776182EE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직선 연결선 481">
                  <a:extLst>
                    <a:ext uri="{FF2B5EF4-FFF2-40B4-BE49-F238E27FC236}">
                      <a16:creationId xmlns:a16="http://schemas.microsoft.com/office/drawing/2014/main" id="{7E6C390F-F1D0-466A-91C4-AD694EBB1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직선 연결선 482">
                  <a:extLst>
                    <a:ext uri="{FF2B5EF4-FFF2-40B4-BE49-F238E27FC236}">
                      <a16:creationId xmlns:a16="http://schemas.microsoft.com/office/drawing/2014/main" id="{EC251998-0DC2-9835-7ECB-E221287EE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직선 연결선 483">
                  <a:extLst>
                    <a:ext uri="{FF2B5EF4-FFF2-40B4-BE49-F238E27FC236}">
                      <a16:creationId xmlns:a16="http://schemas.microsoft.com/office/drawing/2014/main" id="{8D46ED49-927F-C875-F015-45B1FB699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직선 연결선 484">
                  <a:extLst>
                    <a:ext uri="{FF2B5EF4-FFF2-40B4-BE49-F238E27FC236}">
                      <a16:creationId xmlns:a16="http://schemas.microsoft.com/office/drawing/2014/main" id="{758430A6-CFB0-BFDB-3851-48C8EC486C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DD292D3-5C63-E9D7-E613-4CE4386149A0}"/>
                  </a:ext>
                </a:extLst>
              </p:cNvPr>
              <p:cNvGrpSpPr/>
              <p:nvPr/>
            </p:nvGrpSpPr>
            <p:grpSpPr>
              <a:xfrm>
                <a:off x="3216087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468" name="직선 연결선 467">
                  <a:extLst>
                    <a:ext uri="{FF2B5EF4-FFF2-40B4-BE49-F238E27FC236}">
                      <a16:creationId xmlns:a16="http://schemas.microsoft.com/office/drawing/2014/main" id="{831BCD49-A435-7440-5E4A-5E2609F35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직선 연결선 468">
                  <a:extLst>
                    <a:ext uri="{FF2B5EF4-FFF2-40B4-BE49-F238E27FC236}">
                      <a16:creationId xmlns:a16="http://schemas.microsoft.com/office/drawing/2014/main" id="{183DA30C-5E65-9B4D-53C9-44B67662F5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직선 연결선 469">
                  <a:extLst>
                    <a:ext uri="{FF2B5EF4-FFF2-40B4-BE49-F238E27FC236}">
                      <a16:creationId xmlns:a16="http://schemas.microsoft.com/office/drawing/2014/main" id="{47576DB7-B6A3-86E7-D0E2-416EBA675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직선 연결선 470">
                  <a:extLst>
                    <a:ext uri="{FF2B5EF4-FFF2-40B4-BE49-F238E27FC236}">
                      <a16:creationId xmlns:a16="http://schemas.microsoft.com/office/drawing/2014/main" id="{CE7FABCD-382F-259F-27DC-34FA89EBD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직선 연결선 471">
                  <a:extLst>
                    <a:ext uri="{FF2B5EF4-FFF2-40B4-BE49-F238E27FC236}">
                      <a16:creationId xmlns:a16="http://schemas.microsoft.com/office/drawing/2014/main" id="{47280182-C0E5-070E-A49F-6589FDEE6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직선 연결선 472">
                  <a:extLst>
                    <a:ext uri="{FF2B5EF4-FFF2-40B4-BE49-F238E27FC236}">
                      <a16:creationId xmlns:a16="http://schemas.microsoft.com/office/drawing/2014/main" id="{3A65E3F5-04BE-FA63-BD89-4F00A38C8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직선 연결선 473">
                  <a:extLst>
                    <a:ext uri="{FF2B5EF4-FFF2-40B4-BE49-F238E27FC236}">
                      <a16:creationId xmlns:a16="http://schemas.microsoft.com/office/drawing/2014/main" id="{2819CDD9-65C8-E131-D67E-7A0F84A31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직선 연결선 474">
                  <a:extLst>
                    <a:ext uri="{FF2B5EF4-FFF2-40B4-BE49-F238E27FC236}">
                      <a16:creationId xmlns:a16="http://schemas.microsoft.com/office/drawing/2014/main" id="{1171C5A4-A53D-EB90-493E-13FE79A68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직선 연결선 475">
                  <a:extLst>
                    <a:ext uri="{FF2B5EF4-FFF2-40B4-BE49-F238E27FC236}">
                      <a16:creationId xmlns:a16="http://schemas.microsoft.com/office/drawing/2014/main" id="{3E377DEC-5CC7-479C-355F-000B09BB6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14442B2F-D2E9-716A-2729-C433C03F0E4F}"/>
                  </a:ext>
                </a:extLst>
              </p:cNvPr>
              <p:cNvGrpSpPr/>
              <p:nvPr/>
            </p:nvGrpSpPr>
            <p:grpSpPr>
              <a:xfrm>
                <a:off x="4656087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459" name="직선 연결선 458">
                  <a:extLst>
                    <a:ext uri="{FF2B5EF4-FFF2-40B4-BE49-F238E27FC236}">
                      <a16:creationId xmlns:a16="http://schemas.microsoft.com/office/drawing/2014/main" id="{EF455636-B279-9769-6BB9-F3632E8C1D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직선 연결선 459">
                  <a:extLst>
                    <a:ext uri="{FF2B5EF4-FFF2-40B4-BE49-F238E27FC236}">
                      <a16:creationId xmlns:a16="http://schemas.microsoft.com/office/drawing/2014/main" id="{64488117-96B1-1D4A-99D2-505B75BDE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직선 연결선 460">
                  <a:extLst>
                    <a:ext uri="{FF2B5EF4-FFF2-40B4-BE49-F238E27FC236}">
                      <a16:creationId xmlns:a16="http://schemas.microsoft.com/office/drawing/2014/main" id="{6B05043A-054B-89A2-A06D-0E1A09DAD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직선 연결선 461">
                  <a:extLst>
                    <a:ext uri="{FF2B5EF4-FFF2-40B4-BE49-F238E27FC236}">
                      <a16:creationId xmlns:a16="http://schemas.microsoft.com/office/drawing/2014/main" id="{3475C3EB-892C-8132-DF90-7A28E62C8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직선 연결선 462">
                  <a:extLst>
                    <a:ext uri="{FF2B5EF4-FFF2-40B4-BE49-F238E27FC236}">
                      <a16:creationId xmlns:a16="http://schemas.microsoft.com/office/drawing/2014/main" id="{CB7E9938-8AF0-9ED0-CE19-0ECFD44AA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직선 연결선 463">
                  <a:extLst>
                    <a:ext uri="{FF2B5EF4-FFF2-40B4-BE49-F238E27FC236}">
                      <a16:creationId xmlns:a16="http://schemas.microsoft.com/office/drawing/2014/main" id="{26BF1DBB-D3AF-D6B8-3AB6-7DEB3F568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직선 연결선 464">
                  <a:extLst>
                    <a:ext uri="{FF2B5EF4-FFF2-40B4-BE49-F238E27FC236}">
                      <a16:creationId xmlns:a16="http://schemas.microsoft.com/office/drawing/2014/main" id="{6C59FCB4-4F98-E041-B827-63B20FF24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직선 연결선 465">
                  <a:extLst>
                    <a:ext uri="{FF2B5EF4-FFF2-40B4-BE49-F238E27FC236}">
                      <a16:creationId xmlns:a16="http://schemas.microsoft.com/office/drawing/2014/main" id="{01951591-B433-88CF-D8FC-1D408EEFB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직선 연결선 466">
                  <a:extLst>
                    <a:ext uri="{FF2B5EF4-FFF2-40B4-BE49-F238E27FC236}">
                      <a16:creationId xmlns:a16="http://schemas.microsoft.com/office/drawing/2014/main" id="{CED26CF1-5513-5827-8B51-A3BC58BAF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93DF2F3-9569-F787-7508-3429D4D1EC12}"/>
                  </a:ext>
                </a:extLst>
              </p:cNvPr>
              <p:cNvGrpSpPr/>
              <p:nvPr/>
            </p:nvGrpSpPr>
            <p:grpSpPr>
              <a:xfrm>
                <a:off x="6096088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450" name="직선 연결선 449">
                  <a:extLst>
                    <a:ext uri="{FF2B5EF4-FFF2-40B4-BE49-F238E27FC236}">
                      <a16:creationId xmlns:a16="http://schemas.microsoft.com/office/drawing/2014/main" id="{69D930C4-8BA0-076C-D047-30CAD6FEC3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직선 연결선 450">
                  <a:extLst>
                    <a:ext uri="{FF2B5EF4-FFF2-40B4-BE49-F238E27FC236}">
                      <a16:creationId xmlns:a16="http://schemas.microsoft.com/office/drawing/2014/main" id="{D34B832B-F132-FCFF-DD88-B0F73EC86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직선 연결선 451">
                  <a:extLst>
                    <a:ext uri="{FF2B5EF4-FFF2-40B4-BE49-F238E27FC236}">
                      <a16:creationId xmlns:a16="http://schemas.microsoft.com/office/drawing/2014/main" id="{44D0EB70-540C-B3D4-68C9-C34092EB7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ADFD661-F5DC-5255-634B-37BCE0F47B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직선 연결선 453">
                  <a:extLst>
                    <a:ext uri="{FF2B5EF4-FFF2-40B4-BE49-F238E27FC236}">
                      <a16:creationId xmlns:a16="http://schemas.microsoft.com/office/drawing/2014/main" id="{5CA7E292-0031-2053-2E4D-61572A327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직선 연결선 454">
                  <a:extLst>
                    <a:ext uri="{FF2B5EF4-FFF2-40B4-BE49-F238E27FC236}">
                      <a16:creationId xmlns:a16="http://schemas.microsoft.com/office/drawing/2014/main" id="{6B7214FD-91F6-D7C6-70A9-8D2E444F4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직선 연결선 455">
                  <a:extLst>
                    <a:ext uri="{FF2B5EF4-FFF2-40B4-BE49-F238E27FC236}">
                      <a16:creationId xmlns:a16="http://schemas.microsoft.com/office/drawing/2014/main" id="{44E6524F-A32E-D602-E203-56AB0CFDA1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직선 연결선 456">
                  <a:extLst>
                    <a:ext uri="{FF2B5EF4-FFF2-40B4-BE49-F238E27FC236}">
                      <a16:creationId xmlns:a16="http://schemas.microsoft.com/office/drawing/2014/main" id="{5A47BF29-C38D-D4D1-B515-B4963FEFC4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직선 연결선 457">
                  <a:extLst>
                    <a:ext uri="{FF2B5EF4-FFF2-40B4-BE49-F238E27FC236}">
                      <a16:creationId xmlns:a16="http://schemas.microsoft.com/office/drawing/2014/main" id="{059770C3-3C2D-9083-8745-D800E52B0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7FB82BA4-C116-8B68-B8B6-5CA2AE29C5FD}"/>
                  </a:ext>
                </a:extLst>
              </p:cNvPr>
              <p:cNvGrpSpPr/>
              <p:nvPr/>
            </p:nvGrpSpPr>
            <p:grpSpPr>
              <a:xfrm>
                <a:off x="7536086" y="5272617"/>
                <a:ext cx="1152000" cy="1412002"/>
                <a:chOff x="1914025" y="1061414"/>
                <a:chExt cx="576000" cy="20916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1C4619EC-FA20-A23C-20FE-5CB373B1F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B2F6EE70-2CD6-9C40-8C77-60E5044CF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5CA49E6-16C1-A485-1E8F-E87B3E52A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00F96F7-29C8-55B5-8971-0DF6F6CE00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61709EAC-FAAD-0563-8EC7-AFB48FF75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30134ADF-AE40-E229-75EB-E53881B6F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33CA34F1-C5A8-0314-9C63-2A57976EBC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21EF6C94-0043-904A-92E8-45116C17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직선 연결선 447">
                  <a:extLst>
                    <a:ext uri="{FF2B5EF4-FFF2-40B4-BE49-F238E27FC236}">
                      <a16:creationId xmlns:a16="http://schemas.microsoft.com/office/drawing/2014/main" id="{784EAFD0-F1E4-D105-69B2-043526C2E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753F91C8-F281-7BF8-1E49-5B60B5959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2086" y="5272617"/>
                <a:ext cx="0" cy="1412002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FBA90E0-6101-E318-6EC8-BD53EA1C3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712" y="5272617"/>
                <a:ext cx="0" cy="141200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DBE957F3-EE2E-4A16-A8C3-0F1ED753E497}"/>
                </a:ext>
              </a:extLst>
            </p:cNvPr>
            <p:cNvGrpSpPr/>
            <p:nvPr/>
          </p:nvGrpSpPr>
          <p:grpSpPr>
            <a:xfrm>
              <a:off x="9826542" y="3828563"/>
              <a:ext cx="4175999" cy="2376746"/>
              <a:chOff x="9826542" y="3828563"/>
              <a:chExt cx="4175999" cy="2376746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F0D71A3-12C3-C305-498B-9DA4E0376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2541" y="3828563"/>
                <a:ext cx="0" cy="2376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FC9DE54-CD8E-1486-B884-DA8A7EC66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2542" y="3828563"/>
                <a:ext cx="0" cy="2376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직선 연결선 502">
                <a:extLst>
                  <a:ext uri="{FF2B5EF4-FFF2-40B4-BE49-F238E27FC236}">
                    <a16:creationId xmlns:a16="http://schemas.microsoft.com/office/drawing/2014/main" id="{69EF4AA8-F906-1E71-B4BB-4BDD5E91DF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62541" y="3828563"/>
                <a:ext cx="0" cy="2376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7993F36C-6F5F-FAB5-DEF3-B4AFCE7E3093}"/>
                  </a:ext>
                </a:extLst>
              </p:cNvPr>
              <p:cNvGrpSpPr/>
              <p:nvPr/>
            </p:nvGrpSpPr>
            <p:grpSpPr>
              <a:xfrm>
                <a:off x="9826542" y="3828563"/>
                <a:ext cx="1152000" cy="2376746"/>
                <a:chOff x="1200793" y="1061414"/>
                <a:chExt cx="576000" cy="2091600"/>
              </a:xfrm>
            </p:grpSpPr>
            <p:cxnSp>
              <p:nvCxnSpPr>
                <p:cNvPr id="204" name="직선 연결선 203">
                  <a:extLst>
                    <a:ext uri="{FF2B5EF4-FFF2-40B4-BE49-F238E27FC236}">
                      <a16:creationId xmlns:a16="http://schemas.microsoft.com/office/drawing/2014/main" id="{6FFE7EE6-294D-2DAB-259F-70FE90E73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F51FBF48-F651-EA14-CCDF-D22A2A807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직선 연결선 205">
                  <a:extLst>
                    <a:ext uri="{FF2B5EF4-FFF2-40B4-BE49-F238E27FC236}">
                      <a16:creationId xmlns:a16="http://schemas.microsoft.com/office/drawing/2014/main" id="{7E11CC3D-1046-DF08-EC1F-FA283059C8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>
                  <a:extLst>
                    <a:ext uri="{FF2B5EF4-FFF2-40B4-BE49-F238E27FC236}">
                      <a16:creationId xmlns:a16="http://schemas.microsoft.com/office/drawing/2014/main" id="{E7C177FA-1A4D-C18D-27C6-FC752B7EB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>
                  <a:extLst>
                    <a:ext uri="{FF2B5EF4-FFF2-40B4-BE49-F238E27FC236}">
                      <a16:creationId xmlns:a16="http://schemas.microsoft.com/office/drawing/2014/main" id="{831DB42E-53FB-33A5-C861-8D05CE295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>
                  <a:extLst>
                    <a:ext uri="{FF2B5EF4-FFF2-40B4-BE49-F238E27FC236}">
                      <a16:creationId xmlns:a16="http://schemas.microsoft.com/office/drawing/2014/main" id="{86C3637B-8058-72FF-081A-35598579A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>
                  <a:extLst>
                    <a:ext uri="{FF2B5EF4-FFF2-40B4-BE49-F238E27FC236}">
                      <a16:creationId xmlns:a16="http://schemas.microsoft.com/office/drawing/2014/main" id="{578AD111-EEDC-27E7-42B8-AE1CA6E7E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F1C08FBA-0E14-00CA-66DF-0BFE5C808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>
                  <a:extLst>
                    <a:ext uri="{FF2B5EF4-FFF2-40B4-BE49-F238E27FC236}">
                      <a16:creationId xmlns:a16="http://schemas.microsoft.com/office/drawing/2014/main" id="{17001561-340D-1D94-098A-86946418C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8" name="그룹 507">
                <a:extLst>
                  <a:ext uri="{FF2B5EF4-FFF2-40B4-BE49-F238E27FC236}">
                    <a16:creationId xmlns:a16="http://schemas.microsoft.com/office/drawing/2014/main" id="{EA61F5F8-027A-8875-CBB9-5560069CF676}"/>
                  </a:ext>
                </a:extLst>
              </p:cNvPr>
              <p:cNvGrpSpPr/>
              <p:nvPr/>
            </p:nvGrpSpPr>
            <p:grpSpPr>
              <a:xfrm>
                <a:off x="11266542" y="3828563"/>
                <a:ext cx="1152000" cy="2376746"/>
                <a:chOff x="1914025" y="1061414"/>
                <a:chExt cx="576000" cy="2091600"/>
              </a:xfrm>
            </p:grpSpPr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3B9F1B6A-EB32-3B42-AE7C-7CD67EC5A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연결선 195">
                  <a:extLst>
                    <a:ext uri="{FF2B5EF4-FFF2-40B4-BE49-F238E27FC236}">
                      <a16:creationId xmlns:a16="http://schemas.microsoft.com/office/drawing/2014/main" id="{F7E2DF60-A3F4-F624-2434-83ACCC631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04583DBA-49DE-9B8D-7970-6A32AE49C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D9189D45-5257-AC60-83F2-0EA00CA87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D8333B46-3FDE-FB50-D4FF-44E20360A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DDF9C676-82BC-9305-58C9-49D94C0510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8AF7BCC4-DA2E-8D13-5438-6359E0719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104B742A-E264-430F-D499-3C87A3795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EF7397C8-D218-E238-12AD-D2AECD8A7A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57A22DD7-E375-D327-9AF8-D731BF268DE4}"/>
                  </a:ext>
                </a:extLst>
              </p:cNvPr>
              <p:cNvGrpSpPr/>
              <p:nvPr/>
            </p:nvGrpSpPr>
            <p:grpSpPr>
              <a:xfrm>
                <a:off x="12706541" y="3828563"/>
                <a:ext cx="1152000" cy="2376746"/>
                <a:chOff x="1914025" y="1061414"/>
                <a:chExt cx="576000" cy="2091600"/>
              </a:xfrm>
            </p:grpSpPr>
            <p:cxnSp>
              <p:nvCxnSpPr>
                <p:cNvPr id="631" name="직선 연결선 630">
                  <a:extLst>
                    <a:ext uri="{FF2B5EF4-FFF2-40B4-BE49-F238E27FC236}">
                      <a16:creationId xmlns:a16="http://schemas.microsoft.com/office/drawing/2014/main" id="{67DFE092-43D3-8B00-52AA-69AC0BF5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직선 연결선 631">
                  <a:extLst>
                    <a:ext uri="{FF2B5EF4-FFF2-40B4-BE49-F238E27FC236}">
                      <a16:creationId xmlns:a16="http://schemas.microsoft.com/office/drawing/2014/main" id="{40DE4FA2-0CE9-3DF1-3B31-3CEC9E6CB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직선 연결선 632">
                  <a:extLst>
                    <a:ext uri="{FF2B5EF4-FFF2-40B4-BE49-F238E27FC236}">
                      <a16:creationId xmlns:a16="http://schemas.microsoft.com/office/drawing/2014/main" id="{26D38540-F095-6A5B-EC58-2CACE233F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직선 연결선 634">
                  <a:extLst>
                    <a:ext uri="{FF2B5EF4-FFF2-40B4-BE49-F238E27FC236}">
                      <a16:creationId xmlns:a16="http://schemas.microsoft.com/office/drawing/2014/main" id="{6A5CA88A-9F15-02AF-8104-0D71C7C4E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직선 연결선 635">
                  <a:extLst>
                    <a:ext uri="{FF2B5EF4-FFF2-40B4-BE49-F238E27FC236}">
                      <a16:creationId xmlns:a16="http://schemas.microsoft.com/office/drawing/2014/main" id="{B00A1F6A-60E1-EDEF-DDC0-E52D9051C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직선 연결선 636">
                  <a:extLst>
                    <a:ext uri="{FF2B5EF4-FFF2-40B4-BE49-F238E27FC236}">
                      <a16:creationId xmlns:a16="http://schemas.microsoft.com/office/drawing/2014/main" id="{FCCE8A31-A357-FF12-7B1A-EF3BEDB90E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직선 연결선 638">
                  <a:extLst>
                    <a:ext uri="{FF2B5EF4-FFF2-40B4-BE49-F238E27FC236}">
                      <a16:creationId xmlns:a16="http://schemas.microsoft.com/office/drawing/2014/main" id="{FD6EE6D4-AC5A-25AC-1667-57918A798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FA4E6927-D5BB-3661-FD41-8645209DF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C52C62A5-67FC-E2A5-CF8B-A28D9F0E1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86" name="직사각형 310">
            <a:extLst>
              <a:ext uri="{FF2B5EF4-FFF2-40B4-BE49-F238E27FC236}">
                <a16:creationId xmlns:a16="http://schemas.microsoft.com/office/drawing/2014/main" id="{E4E63492-F0E0-22B9-FA95-F17D86BC9014}"/>
              </a:ext>
            </a:extLst>
          </p:cNvPr>
          <p:cNvSpPr/>
          <p:nvPr/>
        </p:nvSpPr>
        <p:spPr>
          <a:xfrm>
            <a:off x="6442737" y="2139853"/>
            <a:ext cx="1800373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창에서 방출되어 날아가는 용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17" name="그룹 1116">
            <a:extLst>
              <a:ext uri="{FF2B5EF4-FFF2-40B4-BE49-F238E27FC236}">
                <a16:creationId xmlns:a16="http://schemas.microsoft.com/office/drawing/2014/main" id="{80CCA8C5-F212-DD9D-5B63-2197AB81F5C5}"/>
              </a:ext>
            </a:extLst>
          </p:cNvPr>
          <p:cNvGrpSpPr/>
          <p:nvPr/>
        </p:nvGrpSpPr>
        <p:grpSpPr>
          <a:xfrm>
            <a:off x="2241864" y="2139897"/>
            <a:ext cx="4200870" cy="470316"/>
            <a:chOff x="1042166" y="2185572"/>
            <a:chExt cx="4319629" cy="470316"/>
          </a:xfrm>
        </p:grpSpPr>
        <p:sp>
          <p:nvSpPr>
            <p:cNvPr id="285" name="직사각형 310">
              <a:extLst>
                <a:ext uri="{FF2B5EF4-FFF2-40B4-BE49-F238E27FC236}">
                  <a16:creationId xmlns:a16="http://schemas.microsoft.com/office/drawing/2014/main" id="{1C6C3FBE-2654-4C06-7F35-A4A8A66401C3}"/>
                </a:ext>
              </a:extLst>
            </p:cNvPr>
            <p:cNvSpPr/>
            <p:nvPr/>
          </p:nvSpPr>
          <p:spPr>
            <a:xfrm>
              <a:off x="1042166" y="2185572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회전 반경과 공격 방향을 표시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0" name="직사각형 310">
              <a:extLst>
                <a:ext uri="{FF2B5EF4-FFF2-40B4-BE49-F238E27FC236}">
                  <a16:creationId xmlns:a16="http://schemas.microsoft.com/office/drawing/2014/main" id="{8F865D44-07E7-0C61-0E93-26A7ABFC2EA5}"/>
                </a:ext>
              </a:extLst>
            </p:cNvPr>
            <p:cNvSpPr/>
            <p:nvPr/>
          </p:nvSpPr>
          <p:spPr>
            <a:xfrm>
              <a:off x="1042166" y="2437527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창에 용 형상의 에너지 축적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82" name="직사각형 310">
            <a:extLst>
              <a:ext uri="{FF2B5EF4-FFF2-40B4-BE49-F238E27FC236}">
                <a16:creationId xmlns:a16="http://schemas.microsoft.com/office/drawing/2014/main" id="{9F0CB911-9947-0D45-04F5-AE358FEAE438}"/>
              </a:ext>
            </a:extLst>
          </p:cNvPr>
          <p:cNvSpPr/>
          <p:nvPr/>
        </p:nvSpPr>
        <p:spPr>
          <a:xfrm>
            <a:off x="1041618" y="1637121"/>
            <a:ext cx="1200249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 fontScale="92500"/>
          </a:bodyPr>
          <a:lstStyle/>
          <a:p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1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몸을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180º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회전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3" name="직사각형 310">
            <a:extLst>
              <a:ext uri="{FF2B5EF4-FFF2-40B4-BE49-F238E27FC236}">
                <a16:creationId xmlns:a16="http://schemas.microsoft.com/office/drawing/2014/main" id="{972245A9-6768-77D4-0B8D-592F7A648B54}"/>
              </a:ext>
            </a:extLst>
          </p:cNvPr>
          <p:cNvSpPr/>
          <p:nvPr/>
        </p:nvSpPr>
        <p:spPr>
          <a:xfrm>
            <a:off x="6442737" y="1637121"/>
            <a:ext cx="1800373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강하게 찌르기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4" name="직사각형 310">
            <a:extLst>
              <a:ext uri="{FF2B5EF4-FFF2-40B4-BE49-F238E27FC236}">
                <a16:creationId xmlns:a16="http://schemas.microsoft.com/office/drawing/2014/main" id="{DC712A8E-A962-4C20-F834-86812A9D7C15}"/>
              </a:ext>
            </a:extLst>
          </p:cNvPr>
          <p:cNvSpPr/>
          <p:nvPr/>
        </p:nvSpPr>
        <p:spPr>
          <a:xfrm>
            <a:off x="8243110" y="1673121"/>
            <a:ext cx="1199626" cy="144000"/>
          </a:xfrm>
          <a:prstGeom prst="rect">
            <a:avLst/>
          </a:prstGeom>
          <a:solidFill>
            <a:srgbClr val="FAFCBC"/>
          </a:solidFill>
          <a:ln w="12700">
            <a:solidFill>
              <a:srgbClr val="FAFC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289" name="직사각형 310">
            <a:extLst>
              <a:ext uri="{FF2B5EF4-FFF2-40B4-BE49-F238E27FC236}">
                <a16:creationId xmlns:a16="http://schemas.microsoft.com/office/drawing/2014/main" id="{15147F3F-04C1-BE05-9B89-8D7E4126A3C9}"/>
              </a:ext>
            </a:extLst>
          </p:cNvPr>
          <p:cNvSpPr/>
          <p:nvPr/>
        </p:nvSpPr>
        <p:spPr>
          <a:xfrm>
            <a:off x="1041618" y="1912183"/>
            <a:ext cx="719177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1" name="직사각형 310">
            <a:extLst>
              <a:ext uri="{FF2B5EF4-FFF2-40B4-BE49-F238E27FC236}">
                <a16:creationId xmlns:a16="http://schemas.microsoft.com/office/drawing/2014/main" id="{E327A6E9-9162-D70A-3D60-AC5C61F68C0B}"/>
              </a:ext>
            </a:extLst>
          </p:cNvPr>
          <p:cNvSpPr/>
          <p:nvPr/>
        </p:nvSpPr>
        <p:spPr>
          <a:xfrm>
            <a:off x="8243110" y="1913094"/>
            <a:ext cx="1199625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sp>
        <p:nvSpPr>
          <p:cNvPr id="449" name="폭발: 8pt 448">
            <a:extLst>
              <a:ext uri="{FF2B5EF4-FFF2-40B4-BE49-F238E27FC236}">
                <a16:creationId xmlns:a16="http://schemas.microsoft.com/office/drawing/2014/main" id="{4C70A294-59FA-5AEC-AC35-3AE85090B7F5}"/>
              </a:ext>
            </a:extLst>
          </p:cNvPr>
          <p:cNvSpPr/>
          <p:nvPr/>
        </p:nvSpPr>
        <p:spPr>
          <a:xfrm>
            <a:off x="6930082" y="2632234"/>
            <a:ext cx="228759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4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1" name="직사각형 310">
            <a:extLst>
              <a:ext uri="{FF2B5EF4-FFF2-40B4-BE49-F238E27FC236}">
                <a16:creationId xmlns:a16="http://schemas.microsoft.com/office/drawing/2014/main" id="{BFC7D34F-EBC5-E0EA-14B3-AD455869C4F5}"/>
              </a:ext>
            </a:extLst>
          </p:cNvPr>
          <p:cNvSpPr/>
          <p:nvPr/>
        </p:nvSpPr>
        <p:spPr>
          <a:xfrm>
            <a:off x="1041618" y="2896342"/>
            <a:ext cx="7201492" cy="218361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경직 면역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5BC5D9C2-41D5-D1B0-19E8-0F35013640FA}"/>
              </a:ext>
            </a:extLst>
          </p:cNvPr>
          <p:cNvSpPr txBox="1"/>
          <p:nvPr/>
        </p:nvSpPr>
        <p:spPr>
          <a:xfrm>
            <a:off x="7158842" y="2719234"/>
            <a:ext cx="521084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ffectLst/>
              </a:rPr>
              <a:t>투사체 타격 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419" name="직사각형 310">
            <a:extLst>
              <a:ext uri="{FF2B5EF4-FFF2-40B4-BE49-F238E27FC236}">
                <a16:creationId xmlns:a16="http://schemas.microsoft.com/office/drawing/2014/main" id="{A82B5FE4-C52C-8889-EE3D-66D46AA5DE2D}"/>
              </a:ext>
            </a:extLst>
          </p:cNvPr>
          <p:cNvSpPr/>
          <p:nvPr/>
        </p:nvSpPr>
        <p:spPr>
          <a:xfrm>
            <a:off x="2241867" y="1637121"/>
            <a:ext cx="420087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오른손으로 창을 쥐며 왼손을 앞으로 뻗어 목표를 겨냥한 상태로 유지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9" name="직사각형 310">
            <a:extLst>
              <a:ext uri="{FF2B5EF4-FFF2-40B4-BE49-F238E27FC236}">
                <a16:creationId xmlns:a16="http://schemas.microsoft.com/office/drawing/2014/main" id="{F2CAE843-C590-C2EA-7B29-CFB12FE476F1}"/>
              </a:ext>
            </a:extLst>
          </p:cNvPr>
          <p:cNvSpPr/>
          <p:nvPr/>
        </p:nvSpPr>
        <p:spPr>
          <a:xfrm>
            <a:off x="1041617" y="1043143"/>
            <a:ext cx="1200249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시전 준비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(0.3s)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0" name="직사각형 310">
            <a:extLst>
              <a:ext uri="{FF2B5EF4-FFF2-40B4-BE49-F238E27FC236}">
                <a16:creationId xmlns:a16="http://schemas.microsoft.com/office/drawing/2014/main" id="{1153DAA3-1CE5-56F2-E4BE-AA408DF6CDE7}"/>
              </a:ext>
            </a:extLst>
          </p:cNvPr>
          <p:cNvSpPr/>
          <p:nvPr/>
        </p:nvSpPr>
        <p:spPr>
          <a:xfrm>
            <a:off x="6442737" y="1043143"/>
            <a:ext cx="1800373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(0.5s)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78FE3671-7FE9-5007-A2D7-DB3EDE09FF6F}"/>
              </a:ext>
            </a:extLst>
          </p:cNvPr>
          <p:cNvGrpSpPr/>
          <p:nvPr/>
        </p:nvGrpSpPr>
        <p:grpSpPr>
          <a:xfrm>
            <a:off x="2241865" y="1385143"/>
            <a:ext cx="4200870" cy="216000"/>
            <a:chOff x="2482164" y="1595988"/>
            <a:chExt cx="5039999" cy="216000"/>
          </a:xfrm>
        </p:grpSpPr>
        <p:sp>
          <p:nvSpPr>
            <p:cNvPr id="500" name="직사각형 310">
              <a:extLst>
                <a:ext uri="{FF2B5EF4-FFF2-40B4-BE49-F238E27FC236}">
                  <a16:creationId xmlns:a16="http://schemas.microsoft.com/office/drawing/2014/main" id="{003209FF-4A4F-916B-F87E-2214E7A91B84}"/>
                </a:ext>
              </a:extLst>
            </p:cNvPr>
            <p:cNvSpPr/>
            <p:nvPr/>
          </p:nvSpPr>
          <p:spPr>
            <a:xfrm>
              <a:off x="2482164" y="1595988"/>
              <a:ext cx="5039999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[UI]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프로그래스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바</a:t>
              </a:r>
            </a:p>
          </p:txBody>
        </p:sp>
        <p:sp>
          <p:nvSpPr>
            <p:cNvPr id="501" name="직사각형 310">
              <a:extLst>
                <a:ext uri="{FF2B5EF4-FFF2-40B4-BE49-F238E27FC236}">
                  <a16:creationId xmlns:a16="http://schemas.microsoft.com/office/drawing/2014/main" id="{4B677587-4639-0BE2-6467-B24697D40C8A}"/>
                </a:ext>
              </a:extLst>
            </p:cNvPr>
            <p:cNvSpPr/>
            <p:nvPr/>
          </p:nvSpPr>
          <p:spPr>
            <a:xfrm>
              <a:off x="5803392" y="1595988"/>
              <a:ext cx="1438656" cy="2160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1270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퍼펙트 존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02" name="직사각형 310">
            <a:extLst>
              <a:ext uri="{FF2B5EF4-FFF2-40B4-BE49-F238E27FC236}">
                <a16:creationId xmlns:a16="http://schemas.microsoft.com/office/drawing/2014/main" id="{424ACE43-7AA2-C6BC-88FE-7A5CD849BB3B}"/>
              </a:ext>
            </a:extLst>
          </p:cNvPr>
          <p:cNvSpPr/>
          <p:nvPr/>
        </p:nvSpPr>
        <p:spPr>
          <a:xfrm>
            <a:off x="2241864" y="1043143"/>
            <a:ext cx="420087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홀딩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최대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1.2s)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1" name="직사각형 310">
            <a:extLst>
              <a:ext uri="{FF2B5EF4-FFF2-40B4-BE49-F238E27FC236}">
                <a16:creationId xmlns:a16="http://schemas.microsoft.com/office/drawing/2014/main" id="{E2F002EA-B639-8E8B-703D-2D4B97CD73AB}"/>
              </a:ext>
            </a:extLst>
          </p:cNvPr>
          <p:cNvSpPr/>
          <p:nvPr/>
        </p:nvSpPr>
        <p:spPr>
          <a:xfrm>
            <a:off x="8243110" y="1043143"/>
            <a:ext cx="3600746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7" name="직사각형 310">
            <a:extLst>
              <a:ext uri="{FF2B5EF4-FFF2-40B4-BE49-F238E27FC236}">
                <a16:creationId xmlns:a16="http://schemas.microsoft.com/office/drawing/2014/main" id="{11849083-0CDF-A80A-EADA-5B33DF31981B}"/>
              </a:ext>
            </a:extLst>
          </p:cNvPr>
          <p:cNvSpPr/>
          <p:nvPr/>
        </p:nvSpPr>
        <p:spPr>
          <a:xfrm>
            <a:off x="8243110" y="2139853"/>
            <a:ext cx="3600746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지면 균열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2212595F-4F8C-83C7-0FB4-1FB4707EA2F1}"/>
              </a:ext>
            </a:extLst>
          </p:cNvPr>
          <p:cNvSpPr/>
          <p:nvPr/>
        </p:nvSpPr>
        <p:spPr>
          <a:xfrm>
            <a:off x="1041618" y="1007145"/>
            <a:ext cx="10802238" cy="2376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16" name="그룹 615">
            <a:extLst>
              <a:ext uri="{FF2B5EF4-FFF2-40B4-BE49-F238E27FC236}">
                <a16:creationId xmlns:a16="http://schemas.microsoft.com/office/drawing/2014/main" id="{026607E8-2E23-C143-BB7C-5D300F2D0C46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38FD1674-8EAA-9108-87B9-6322B7F979E9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B1A36FE5-EFBC-7789-5C1A-40ADC37EBB37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4F0F7A4A-3923-866B-25D9-4DC29F872725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54A03A92-1951-DC5F-BAF3-B5A1C7339DA1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787CAC2-504B-EEE8-49F0-AE2D5CCEDAD1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624" name="직선 연결선 623">
              <a:extLst>
                <a:ext uri="{FF2B5EF4-FFF2-40B4-BE49-F238E27FC236}">
                  <a16:creationId xmlns:a16="http://schemas.microsoft.com/office/drawing/2014/main" id="{F870ED76-86CF-9E90-C89C-3F0BBCF27305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7" name="직사각형 616">
            <a:extLst>
              <a:ext uri="{FF2B5EF4-FFF2-40B4-BE49-F238E27FC236}">
                <a16:creationId xmlns:a16="http://schemas.microsoft.com/office/drawing/2014/main" id="{A45CD798-4370-E618-88F6-563485B78CE9}"/>
              </a:ext>
            </a:extLst>
          </p:cNvPr>
          <p:cNvSpPr/>
          <p:nvPr/>
        </p:nvSpPr>
        <p:spPr>
          <a:xfrm>
            <a:off x="189102" y="4218000"/>
            <a:ext cx="8222691" cy="22729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6" name="직사각형 310">
            <a:extLst>
              <a:ext uri="{FF2B5EF4-FFF2-40B4-BE49-F238E27FC236}">
                <a16:creationId xmlns:a16="http://schemas.microsoft.com/office/drawing/2014/main" id="{BE4E442E-EA41-36DE-4316-73191F7E00B9}"/>
              </a:ext>
            </a:extLst>
          </p:cNvPr>
          <p:cNvSpPr/>
          <p:nvPr/>
        </p:nvSpPr>
        <p:spPr>
          <a:xfrm>
            <a:off x="4132785" y="5575358"/>
            <a:ext cx="330143" cy="159462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</a:p>
        </p:txBody>
      </p:sp>
    </p:spTree>
    <p:extLst>
      <p:ext uri="{BB962C8B-B14F-4D97-AF65-F5344CB8AC3E}">
        <p14:creationId xmlns:p14="http://schemas.microsoft.com/office/powerpoint/2010/main" val="303874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8FAA97D-B651-4BD5-113A-0ECF52F84832}"/>
              </a:ext>
            </a:extLst>
          </p:cNvPr>
          <p:cNvGrpSpPr/>
          <p:nvPr/>
        </p:nvGrpSpPr>
        <p:grpSpPr>
          <a:xfrm>
            <a:off x="7233611" y="5503632"/>
            <a:ext cx="4444982" cy="391877"/>
            <a:chOff x="436247" y="5616033"/>
            <a:chExt cx="4444982" cy="3918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C4A0F6-7DFC-C54D-3C19-9C99E0E9FD6B}"/>
                </a:ext>
              </a:extLst>
            </p:cNvPr>
            <p:cNvSpPr txBox="1"/>
            <p:nvPr/>
          </p:nvSpPr>
          <p:spPr>
            <a:xfrm>
              <a:off x="1304405" y="5616034"/>
              <a:ext cx="1184102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lm_skill_18_anim.fbx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7934-A8E1-DDCA-C7F6-EDDDD4F910BD}"/>
                </a:ext>
              </a:extLst>
            </p:cNvPr>
            <p:cNvSpPr txBox="1"/>
            <p:nvPr/>
          </p:nvSpPr>
          <p:spPr>
            <a:xfrm>
              <a:off x="3325230" y="5616033"/>
              <a:ext cx="1482260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</a:t>
              </a:r>
              <a:r>
                <a:rPr lang="sv-SE" altLang="ko-KR" sz="900" dirty="0">
                  <a:solidFill>
                    <a:srgbClr val="0070C0"/>
                  </a:solidFill>
                </a:rPr>
                <a:t>_var1</a:t>
              </a:r>
              <a:r>
                <a:rPr lang="sv-SE" altLang="ko-KR" sz="900" dirty="0">
                  <a:solidFill>
                    <a:srgbClr val="000000"/>
                  </a:solidFill>
                </a:rPr>
                <a:t>.fbx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133F4-B677-120E-324F-68CAF4A040D5}"/>
                </a:ext>
              </a:extLst>
            </p:cNvPr>
            <p:cNvSpPr txBox="1"/>
            <p:nvPr/>
          </p:nvSpPr>
          <p:spPr>
            <a:xfrm>
              <a:off x="1304405" y="5869411"/>
              <a:ext cx="1256237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EFF97C-4B1C-8918-AC59-CE2E1284FC54}"/>
                </a:ext>
              </a:extLst>
            </p:cNvPr>
            <p:cNvSpPr txBox="1"/>
            <p:nvPr/>
          </p:nvSpPr>
          <p:spPr>
            <a:xfrm>
              <a:off x="3325230" y="5869411"/>
              <a:ext cx="1555999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</a:t>
              </a:r>
              <a:r>
                <a:rPr lang="en-US" altLang="ko-KR" sz="900" dirty="0">
                  <a:solidFill>
                    <a:srgbClr val="0070C0"/>
                  </a:solidFill>
                </a:rPr>
                <a:t>_var1</a:t>
              </a:r>
              <a:r>
                <a:rPr lang="en-US" altLang="ko-KR" sz="900" dirty="0">
                  <a:solidFill>
                    <a:srgbClr val="000000"/>
                  </a:solidFill>
                </a:rPr>
                <a:t>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A4B1CA-8E89-28D2-A487-FD93A4ED1D84}"/>
                </a:ext>
              </a:extLst>
            </p:cNvPr>
            <p:cNvSpPr txBox="1"/>
            <p:nvPr/>
          </p:nvSpPr>
          <p:spPr>
            <a:xfrm>
              <a:off x="436247" y="5877104"/>
              <a:ext cx="768924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i="1" dirty="0">
                  <a:solidFill>
                    <a:srgbClr val="FF0000"/>
                  </a:solidFill>
                </a:rPr>
                <a:t>(</a:t>
              </a:r>
              <a:r>
                <a:rPr lang="en-US" altLang="ko-KR" i="1" dirty="0" err="1">
                  <a:solidFill>
                    <a:srgbClr val="FF0000"/>
                  </a:solidFill>
                </a:rPr>
                <a:t>vfx</a:t>
              </a:r>
              <a:r>
                <a:rPr lang="ko-KR" altLang="en-US" i="1" dirty="0">
                  <a:solidFill>
                    <a:srgbClr val="FF0000"/>
                  </a:solidFill>
                </a:rPr>
                <a:t> 번호는 수정</a:t>
              </a:r>
              <a:r>
                <a:rPr lang="en-US" altLang="ko-KR" i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C86B6107-2B9C-98DC-6A2F-58A16C77131B}"/>
                </a:ext>
              </a:extLst>
            </p:cNvPr>
            <p:cNvSpPr/>
            <p:nvPr/>
          </p:nvSpPr>
          <p:spPr>
            <a:xfrm>
              <a:off x="2813603" y="5754532"/>
              <a:ext cx="293370" cy="127654"/>
            </a:xfrm>
            <a:prstGeom prst="rightArrow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ADE785-09A7-0DBB-9580-2CC2727A414E}"/>
              </a:ext>
            </a:extLst>
          </p:cNvPr>
          <p:cNvGrpSpPr/>
          <p:nvPr/>
        </p:nvGrpSpPr>
        <p:grpSpPr>
          <a:xfrm>
            <a:off x="192087" y="4499551"/>
            <a:ext cx="11807825" cy="1654640"/>
            <a:chOff x="192087" y="4499551"/>
            <a:chExt cx="11807825" cy="1654640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B8394301-22B6-1B75-FCF5-074DECEC196D}"/>
                </a:ext>
              </a:extLst>
            </p:cNvPr>
            <p:cNvGrpSpPr/>
            <p:nvPr/>
          </p:nvGrpSpPr>
          <p:grpSpPr>
            <a:xfrm>
              <a:off x="192087" y="4499551"/>
              <a:ext cx="11807825" cy="1654640"/>
              <a:chOff x="192087" y="4425324"/>
              <a:chExt cx="11807825" cy="1654640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2F94810-4B64-0143-E8CC-591D2FBDF71A}"/>
                  </a:ext>
                </a:extLst>
              </p:cNvPr>
              <p:cNvSpPr/>
              <p:nvPr/>
            </p:nvSpPr>
            <p:spPr>
              <a:xfrm>
                <a:off x="192087" y="4425324"/>
                <a:ext cx="857157" cy="1654639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3F39BCD-172E-62EF-7002-4ABA89B856F1}"/>
                  </a:ext>
                </a:extLst>
              </p:cNvPr>
              <p:cNvSpPr/>
              <p:nvPr/>
            </p:nvSpPr>
            <p:spPr>
              <a:xfrm>
                <a:off x="1049244" y="4425324"/>
                <a:ext cx="10950668" cy="16546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B2B34031-6ACA-7AA7-0638-909318D5715F}"/>
                  </a:ext>
                </a:extLst>
              </p:cNvPr>
              <p:cNvGrpSpPr/>
              <p:nvPr/>
            </p:nvGrpSpPr>
            <p:grpSpPr>
              <a:xfrm>
                <a:off x="367391" y="4606475"/>
                <a:ext cx="506549" cy="679203"/>
                <a:chOff x="489148" y="1870226"/>
                <a:chExt cx="506549" cy="679203"/>
              </a:xfrm>
            </p:grpSpPr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958B85A8-EECE-CF56-CA14-5014DE28D3A3}"/>
                    </a:ext>
                  </a:extLst>
                </p:cNvPr>
                <p:cNvSpPr txBox="1"/>
                <p:nvPr/>
              </p:nvSpPr>
              <p:spPr>
                <a:xfrm>
                  <a:off x="489148" y="2338226"/>
                  <a:ext cx="506549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B0D53CD4-ECFB-3033-2994-0978766E878D}"/>
                    </a:ext>
                  </a:extLst>
                </p:cNvPr>
                <p:cNvGrpSpPr/>
                <p:nvPr/>
              </p:nvGrpSpPr>
              <p:grpSpPr>
                <a:xfrm>
                  <a:off x="508422" y="1870226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190" name="타원 189">
                    <a:extLst>
                      <a:ext uri="{FF2B5EF4-FFF2-40B4-BE49-F238E27FC236}">
                        <a16:creationId xmlns:a16="http://schemas.microsoft.com/office/drawing/2014/main" id="{5876CE13-970E-7BD9-CE98-887EA0CCE163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91" name="그림 190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098197F-19BF-16B3-99C4-FB6B5EC36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A00000FF-D20A-9205-AA1A-5102C39618D9}"/>
                  </a:ext>
                </a:extLst>
              </p:cNvPr>
              <p:cNvGrpSpPr/>
              <p:nvPr/>
            </p:nvGrpSpPr>
            <p:grpSpPr>
              <a:xfrm>
                <a:off x="1203701" y="4876609"/>
                <a:ext cx="2829819" cy="988288"/>
                <a:chOff x="10029682" y="853824"/>
                <a:chExt cx="1714230" cy="598679"/>
              </a:xfrm>
            </p:grpSpPr>
            <p:sp>
              <p:nvSpPr>
                <p:cNvPr id="193" name="화살표: 오른쪽 192">
                  <a:extLst>
                    <a:ext uri="{FF2B5EF4-FFF2-40B4-BE49-F238E27FC236}">
                      <a16:creationId xmlns:a16="http://schemas.microsoft.com/office/drawing/2014/main" id="{044427E9-21AB-5BD0-0E77-FB1AC2BCE8CD}"/>
                    </a:ext>
                  </a:extLst>
                </p:cNvPr>
                <p:cNvSpPr/>
                <p:nvPr/>
              </p:nvSpPr>
              <p:spPr>
                <a:xfrm>
                  <a:off x="10789016" y="1110616"/>
                  <a:ext cx="195563" cy="85095"/>
                </a:xfrm>
                <a:prstGeom prst="rightArrow">
                  <a:avLst>
                    <a:gd name="adj1" fmla="val 50000"/>
                    <a:gd name="adj2" fmla="val 64924"/>
                  </a:avLst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36A2857E-380E-A93C-7FBB-4D23A30AAC2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29682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83FB97C6-44D5-A085-5B00-04063C5C0F3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77275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DD6C7AD-E832-B634-C61F-FF04F58AE5BB}"/>
                  </a:ext>
                </a:extLst>
              </p:cNvPr>
              <p:cNvSpPr txBox="1"/>
              <p:nvPr/>
            </p:nvSpPr>
            <p:spPr>
              <a:xfrm>
                <a:off x="192087" y="4425324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C6A044E5-2117-08F3-3103-E62844583A70}"/>
                  </a:ext>
                </a:extLst>
              </p:cNvPr>
              <p:cNvGrpSpPr/>
              <p:nvPr/>
            </p:nvGrpSpPr>
            <p:grpSpPr>
              <a:xfrm>
                <a:off x="1049244" y="4573946"/>
                <a:ext cx="3401623" cy="138499"/>
                <a:chOff x="2662166" y="5344196"/>
                <a:chExt cx="3401623" cy="138499"/>
              </a:xfrm>
            </p:grpSpPr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6836F38E-33F9-8B55-E327-92ED140D67C4}"/>
                    </a:ext>
                  </a:extLst>
                </p:cNvPr>
                <p:cNvSpPr/>
                <p:nvPr/>
              </p:nvSpPr>
              <p:spPr>
                <a:xfrm>
                  <a:off x="4700490" y="5344196"/>
                  <a:ext cx="572549" cy="138499"/>
                </a:xfrm>
                <a:prstGeom prst="rect">
                  <a:avLst/>
                </a:prstGeom>
                <a:solidFill>
                  <a:srgbClr val="FFFFC1"/>
                </a:solidFill>
                <a:ln w="63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CAD3CBE4-7DA5-15BC-2751-C1A5D32B2EF3}"/>
                    </a:ext>
                  </a:extLst>
                </p:cNvPr>
                <p:cNvSpPr/>
                <p:nvPr/>
              </p:nvSpPr>
              <p:spPr>
                <a:xfrm>
                  <a:off x="3317665" y="5344196"/>
                  <a:ext cx="328794" cy="138499"/>
                </a:xfrm>
                <a:prstGeom prst="rect">
                  <a:avLst/>
                </a:prstGeom>
                <a:solidFill>
                  <a:srgbClr val="BFFCF7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51D8E328-FECF-DBCE-C45E-9E5BE82363A3}"/>
                    </a:ext>
                  </a:extLst>
                </p:cNvPr>
                <p:cNvSpPr txBox="1"/>
                <p:nvPr/>
              </p:nvSpPr>
              <p:spPr>
                <a:xfrm>
                  <a:off x="2662166" y="5344196"/>
                  <a:ext cx="3401623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전체적으로 푸른빛을 띄던 이펙트 색상이 밝은 노란빛으로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6635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00E2-616F-5990-60E4-EEEC82BF5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012290-A06D-FB1D-5504-CCDE1BDAA17A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83216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16BCA6C-B61D-9558-648D-F23C08F127CD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83216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64C4C5C-246A-41DD-DD8B-719244C1C6D4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D1E919-6070-921A-E46D-10CC0668EB21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8C96C17-35B8-4490-E696-F0969108EF2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1C353FE4-7D41-7047-5A6C-B9BC05B34D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CC8200D-DC25-009B-BD61-28D1E40BD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074B15CD-1F84-FE78-8375-84FA6C823D73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A10C76C-C7B9-574F-EA17-28B2AE7FA016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388BA47F-9231-9524-7FDA-2F6CF3E2E751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D36ABBC5-64DF-7168-9F4E-DAC5CFA72459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636E50C-D0A1-1697-72B9-5D7FF8619C4A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3B375C0-88D0-9720-BA3B-B864E64CAF46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28B9A0-619C-052F-987C-761EB4B0F20C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790537F-6E5E-D1FD-941A-3312DBBE991C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9E6B167A-5F7F-71BF-3265-F1D1DC0A06CC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32AE40C8-7E83-20D7-8609-9D0CA348D17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2072B703-38F7-7BA5-E15C-5C9728206B36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6E13DF4-F7D9-BA59-F592-A7362EB2F21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020FCE-4679-C2C5-6143-38D7A2812242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EA04C8AB-FF6B-6AB4-476B-B1E710ED04C7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BCD10E1F-333F-A9DE-58C8-A31D599C645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51E8415B-71A5-E6A1-612A-E68F57A3EE9C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A725E78-44B3-000F-ECAF-5A690EF6CDE6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338F7CF-26E7-2BC5-898F-CB7348FA293C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FA2BB250-B944-AD48-3064-584CDCE1CC4F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71121A9B-8610-F174-928A-90F9C41E45C8}"/>
              </a:ext>
            </a:extLst>
          </p:cNvPr>
          <p:cNvSpPr/>
          <p:nvPr/>
        </p:nvSpPr>
        <p:spPr>
          <a:xfrm>
            <a:off x="3034504" y="1871757"/>
            <a:ext cx="630548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10314E0-F745-A649-EE0E-9B8EEC86082F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340D013-3FF3-8BA9-563C-4FF6FB5EF3E5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3E1FC904-A269-06EF-4460-2DB2A2FA8901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75C83BAC-CFA6-ECDA-B55B-67DE6150F49F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EAAB37-E052-2B15-E2A8-70669F27A28F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1402A4E9-2E36-8AED-EB56-5B052E987A01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32F8030C-F505-CB64-289F-E6BC80280459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02F0F1B-015B-538F-1EA2-BA728803F3B9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6C7DAAF-D1B0-B6F8-EFC6-77B7732C9B12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103F6384-C353-8B3F-4BB5-4F0F3BC59BBE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C09795-E344-7633-B800-B2B02DED9011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746972-D5FD-2C31-E441-A4AEC2492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8ABACB12-06C8-E9A5-2862-3CB800B0852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577CEA5B-44F9-63D9-8543-A67318B8733F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BCA00462-F6C7-FD6F-8350-B4A1F1019D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3B50C01-5CEA-93F3-4E8D-A581476BA1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AE9318A-EE93-4794-FDC1-35B320B41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EEFC735-7116-8DB5-D5E5-27A05946BECC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B42217-C83A-90CF-F381-731DFAB096BF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878DF66A-29BC-A3BE-5AA8-1E3811F23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61DD030F-81FC-D3AB-0F6E-71CFC0315A73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5184CCA-C0CC-883F-7382-664EAA2F676F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B5F120-DB50-8391-34C5-FFE10230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688761A9-B5B2-7C40-1593-708DF3341FEC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AEE582E-465A-F142-7796-EA455D269F20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27792CE-A4AF-D09F-3F88-A9F1A7F72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6E6A65CF-8A9D-C31A-3A4E-86FEDCD653B6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E0DFC3-F6AE-AAE8-6286-C4E01DB17FE3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CB9B43-284F-0062-46BF-2C03776130D0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636898-A816-86A4-9B00-40813C9F544A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2918D1EC-01D7-F5C3-48CE-6E5CCC2F9CF1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A67B4983-4D07-D1C0-4BB6-4DF8B8A41A08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474FF0-0ADF-86D2-6DA0-424AC0E320F2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88747EF7-45C9-97F3-64DD-4A7ED8F8A1B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BAC2801A-C1D5-65E3-9BAD-AEBBBEF5E50D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8187E73-A77D-7713-100D-413070B24C40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C0FA2B2-375A-BEDA-08D6-14F356D1588A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409EA432-6304-272D-FBB8-10979AEF5179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F6CE551F-FFDF-EA83-1129-6E921F2B4F7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AB3C02-E3ED-2EA0-8C7A-89F2C06B3E9D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8047F52-7A57-6C7E-7EF6-FDD65E1D56E1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C345D4AE-CD90-E656-16F5-D0509CDC6A5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52E1D60E-116F-5CC9-134E-D69E40F248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6635492-0DEC-3437-675F-B23E053E8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1011FE1C-75F8-569E-AAF7-8101DC732E53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B85665A-24D8-1377-AC76-F43B7CD1F1F6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0866DB4-1E03-9036-CB4F-A9911495BDAB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9C240DC-A67E-2ACD-3817-3F137DD580BA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2D103558-92F0-3C2F-4786-5D9B7D3F6F97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FB281CB9-F562-A7E0-26A6-7D4DFEC92869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9515FA3-3E3E-184E-FACF-A0CC5CB60AA8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6DAEA97B-2DDC-5A0C-6A6B-4516E8B51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86339EF5-A98B-F92D-795F-122B09771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ADE996E-349C-1FE9-722C-EE17565C5CEB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FCDC4B46-53D6-FDBD-3B15-5AA81B82F909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8F22909E-BEE1-E7F4-E29C-716E8E51D690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200BC15-9227-8CF9-8025-624EE15CF971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4E9C8EA-D099-3212-C911-BDAFA9B9F8EE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EAC024EB-8C0B-E17C-7A13-31D23B35D311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08659452-3A49-2540-1C3A-F5707E9299AB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FA5EB68-7A2E-4BC0-E697-D23F6F59D872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A44DD2-FF2E-6DA7-DC34-2FFE4895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C0911F79-6560-A21B-1E35-53DD72506535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2C7E8EC1-DF72-145C-B859-D533538C8E5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BA247C4D-202B-CA5A-207D-05C6976288D0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E60380EF-44A3-F4C4-CF49-6BFF9654502A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719A0C54-53CD-64B4-C3C3-E96887D0057A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FECC5382-55D7-E627-6862-9F81FE797C35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EC319C4B-F39F-E541-8271-5529C9A2F482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99278015-9C35-2DBD-B0A1-218CF3316625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FE6ECC4A-5E53-7935-DFA2-2F6B2EB4B698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82729FE-DBD0-6537-C18C-7AF33DB95E4A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1C9BFB9-C7C4-7908-C3F9-8C03BCD51BF2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70E89DCC-5985-2A17-C537-402660454CF2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4659E15F-32BD-D353-75D1-386FF9583524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A2A1AB61-300D-692E-8749-256A405D7DE3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F55A1C5-98F0-57BF-47EB-9F49C145229F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083DFA83-5BCB-67D8-5153-4ADD10EBF8E4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339DE350-91DC-3C1D-FB85-E5292DF2866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C17E-0614-5B34-37C8-D151DF96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D0F1685-D557-1B1C-601B-B25DD2D21470}"/>
              </a:ext>
            </a:extLst>
          </p:cNvPr>
          <p:cNvGrpSpPr/>
          <p:nvPr/>
        </p:nvGrpSpPr>
        <p:grpSpPr>
          <a:xfrm>
            <a:off x="192087" y="-81507"/>
            <a:ext cx="11807761" cy="3342867"/>
            <a:chOff x="192087" y="-81507"/>
            <a:chExt cx="11807761" cy="3342867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417C2A-589B-B247-5687-C901D0496EC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342867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19A7CFA-7694-C934-8E1D-1B030AEF6944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3428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0" name="직사각형 260">
            <a:extLst>
              <a:ext uri="{FF2B5EF4-FFF2-40B4-BE49-F238E27FC236}">
                <a16:creationId xmlns:a16="http://schemas.microsoft.com/office/drawing/2014/main" id="{060DBB3D-4964-3A3F-9588-0DD97248D12F}"/>
              </a:ext>
            </a:extLst>
          </p:cNvPr>
          <p:cNvSpPr/>
          <p:nvPr/>
        </p:nvSpPr>
        <p:spPr>
          <a:xfrm>
            <a:off x="1179686" y="538445"/>
            <a:ext cx="10698070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F932E53B-506E-5E87-0529-A1115E7E51AC}"/>
              </a:ext>
            </a:extLst>
          </p:cNvPr>
          <p:cNvSpPr txBox="1"/>
          <p:nvPr/>
        </p:nvSpPr>
        <p:spPr>
          <a:xfrm>
            <a:off x="1589314" y="599106"/>
            <a:ext cx="284818" cy="107722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frame</a:t>
            </a: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F3F7B7A3-87B2-163E-C8F5-FA47A9157039}"/>
              </a:ext>
            </a:extLst>
          </p:cNvPr>
          <p:cNvGrpSpPr/>
          <p:nvPr/>
        </p:nvGrpSpPr>
        <p:grpSpPr>
          <a:xfrm>
            <a:off x="1199587" y="2385208"/>
            <a:ext cx="807360" cy="233216"/>
            <a:chOff x="211614" y="2934011"/>
            <a:chExt cx="807360" cy="233216"/>
          </a:xfrm>
        </p:grpSpPr>
        <p:sp>
          <p:nvSpPr>
            <p:cNvPr id="612" name="사각형: 둥근 모서리 611">
              <a:extLst>
                <a:ext uri="{FF2B5EF4-FFF2-40B4-BE49-F238E27FC236}">
                  <a16:creationId xmlns:a16="http://schemas.microsoft.com/office/drawing/2014/main" id="{6B8B858D-F8C8-84F9-2C7E-E5190349168C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82C368F0-7C41-351B-87C5-F7FC47EC272A}"/>
                </a:ext>
              </a:extLst>
            </p:cNvPr>
            <p:cNvSpPr txBox="1"/>
            <p:nvPr/>
          </p:nvSpPr>
          <p:spPr>
            <a:xfrm>
              <a:off x="211614" y="2989063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8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A70C621-E993-DED8-E325-AE9DAB29C98E}"/>
              </a:ext>
            </a:extLst>
          </p:cNvPr>
          <p:cNvGrpSpPr/>
          <p:nvPr/>
        </p:nvGrpSpPr>
        <p:grpSpPr>
          <a:xfrm>
            <a:off x="1152908" y="318521"/>
            <a:ext cx="3921615" cy="153760"/>
            <a:chOff x="1173928" y="1227391"/>
            <a:chExt cx="3921615" cy="1537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D075A2D-6CF7-3C56-85B2-8E4BCA0B146C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B761DBE-1540-4602-C38C-2BB30073411C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370E5E5-95F2-8B25-6823-9CC4363B7CE8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6AF0EBD5-492A-F11B-0B1A-563705F0A117}"/>
              </a:ext>
            </a:extLst>
          </p:cNvPr>
          <p:cNvGrpSpPr/>
          <p:nvPr/>
        </p:nvGrpSpPr>
        <p:grpSpPr>
          <a:xfrm>
            <a:off x="1199587" y="1125299"/>
            <a:ext cx="807360" cy="485171"/>
            <a:chOff x="211614" y="1681660"/>
            <a:chExt cx="807360" cy="485171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55E669E7-9061-D505-4EC7-2387616D7DFE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A4F237B8-B901-62F6-D9EB-6AFBC52EB96A}"/>
                </a:ext>
              </a:extLst>
            </p:cNvPr>
            <p:cNvSpPr txBox="1"/>
            <p:nvPr/>
          </p:nvSpPr>
          <p:spPr>
            <a:xfrm>
              <a:off x="211614" y="1729285"/>
              <a:ext cx="261857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8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B556E557-766B-8615-FD17-C27728DDF4FB}"/>
                </a:ext>
              </a:extLst>
            </p:cNvPr>
            <p:cNvSpPr txBox="1"/>
            <p:nvPr/>
          </p:nvSpPr>
          <p:spPr>
            <a:xfrm>
              <a:off x="211614" y="1989105"/>
              <a:ext cx="588870" cy="92333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C29896FE-1AED-6C2A-0784-5281DC358D15}"/>
              </a:ext>
            </a:extLst>
          </p:cNvPr>
          <p:cNvGrpSpPr/>
          <p:nvPr/>
        </p:nvGrpSpPr>
        <p:grpSpPr>
          <a:xfrm>
            <a:off x="1199587" y="2133253"/>
            <a:ext cx="807360" cy="233216"/>
            <a:chOff x="211614" y="2682797"/>
            <a:chExt cx="807360" cy="233216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0A455124-BC92-EC4E-7FF5-78B77FBC0CFA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05A83A49-549C-3D32-5B83-E6567C42AA59}"/>
                </a:ext>
              </a:extLst>
            </p:cNvPr>
            <p:cNvSpPr txBox="1"/>
            <p:nvPr/>
          </p:nvSpPr>
          <p:spPr>
            <a:xfrm>
              <a:off x="211614" y="2737850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8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F2FF9537-5475-545D-994B-0616B3575B07}"/>
              </a:ext>
            </a:extLst>
          </p:cNvPr>
          <p:cNvGrpSpPr/>
          <p:nvPr/>
        </p:nvGrpSpPr>
        <p:grpSpPr>
          <a:xfrm>
            <a:off x="1199587" y="2637163"/>
            <a:ext cx="807360" cy="233216"/>
            <a:chOff x="211614" y="2934011"/>
            <a:chExt cx="807360" cy="233216"/>
          </a:xfrm>
        </p:grpSpPr>
        <p:sp>
          <p:nvSpPr>
            <p:cNvPr id="610" name="사각형: 둥근 모서리 609">
              <a:extLst>
                <a:ext uri="{FF2B5EF4-FFF2-40B4-BE49-F238E27FC236}">
                  <a16:creationId xmlns:a16="http://schemas.microsoft.com/office/drawing/2014/main" id="{F40F9DA7-C8EA-BF8B-F1EF-3304BC35C4AD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D449B976-94BC-84EF-01C1-8654EA022C74}"/>
                </a:ext>
              </a:extLst>
            </p:cNvPr>
            <p:cNvSpPr txBox="1"/>
            <p:nvPr/>
          </p:nvSpPr>
          <p:spPr>
            <a:xfrm>
              <a:off x="211614" y="2989063"/>
              <a:ext cx="585664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8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D20940D2-69A1-57A6-4423-8C09318EEB62}"/>
              </a:ext>
            </a:extLst>
          </p:cNvPr>
          <p:cNvGrpSpPr/>
          <p:nvPr/>
        </p:nvGrpSpPr>
        <p:grpSpPr>
          <a:xfrm>
            <a:off x="1199216" y="1629299"/>
            <a:ext cx="807731" cy="485171"/>
            <a:chOff x="211243" y="2178189"/>
            <a:chExt cx="807731" cy="485171"/>
          </a:xfrm>
        </p:grpSpPr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28F3DC70-2353-CF6F-C111-7B2CA063960E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02CCBBF4-44AB-0D74-CE4C-72AEBCB0327F}"/>
                </a:ext>
              </a:extLst>
            </p:cNvPr>
            <p:cNvSpPr txBox="1"/>
            <p:nvPr/>
          </p:nvSpPr>
          <p:spPr>
            <a:xfrm>
              <a:off x="211243" y="2359221"/>
              <a:ext cx="356435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60F650-98B8-6945-AF9F-D096D27F0DC0}"/>
              </a:ext>
            </a:extLst>
          </p:cNvPr>
          <p:cNvGrpSpPr/>
          <p:nvPr/>
        </p:nvGrpSpPr>
        <p:grpSpPr>
          <a:xfrm>
            <a:off x="2016489" y="755884"/>
            <a:ext cx="9653078" cy="2124746"/>
            <a:chOff x="2051160" y="755884"/>
            <a:chExt cx="12959400" cy="21247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9E713C-E0AD-361A-C6F5-3B0CF0D82E81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3865"/>
              <a:chOff x="2051160" y="755884"/>
              <a:chExt cx="12959400" cy="2123865"/>
            </a:xfrm>
          </p:grpSpPr>
          <p:sp>
            <p:nvSpPr>
              <p:cNvPr id="732" name="직사각형 260">
                <a:extLst>
                  <a:ext uri="{FF2B5EF4-FFF2-40B4-BE49-F238E27FC236}">
                    <a16:creationId xmlns:a16="http://schemas.microsoft.com/office/drawing/2014/main" id="{A7E8E668-10F5-4FE8-AB40-AC00569D051A}"/>
                  </a:ext>
                </a:extLst>
              </p:cNvPr>
              <p:cNvSpPr/>
              <p:nvPr/>
            </p:nvSpPr>
            <p:spPr>
              <a:xfrm>
                <a:off x="2051160" y="2375839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3" name="직사각형 260">
                <a:extLst>
                  <a:ext uri="{FF2B5EF4-FFF2-40B4-BE49-F238E27FC236}">
                    <a16:creationId xmlns:a16="http://schemas.microsoft.com/office/drawing/2014/main" id="{B02BFB68-F18D-BADC-9FFD-83CED33EAF19}"/>
                  </a:ext>
                </a:extLst>
              </p:cNvPr>
              <p:cNvSpPr/>
              <p:nvPr/>
            </p:nvSpPr>
            <p:spPr>
              <a:xfrm>
                <a:off x="2051160" y="1115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1" name="직사각형 260">
                <a:extLst>
                  <a:ext uri="{FF2B5EF4-FFF2-40B4-BE49-F238E27FC236}">
                    <a16:creationId xmlns:a16="http://schemas.microsoft.com/office/drawing/2014/main" id="{20005A1E-B83F-DD51-AF0F-CD77F0A91B08}"/>
                  </a:ext>
                </a:extLst>
              </p:cNvPr>
              <p:cNvSpPr/>
              <p:nvPr/>
            </p:nvSpPr>
            <p:spPr>
              <a:xfrm>
                <a:off x="2051160" y="212388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94" name="직사각형 260">
                <a:extLst>
                  <a:ext uri="{FF2B5EF4-FFF2-40B4-BE49-F238E27FC236}">
                    <a16:creationId xmlns:a16="http://schemas.microsoft.com/office/drawing/2014/main" id="{579FED65-17F0-968E-4609-92B8B68534D8}"/>
                  </a:ext>
                </a:extLst>
              </p:cNvPr>
              <p:cNvSpPr/>
              <p:nvPr/>
            </p:nvSpPr>
            <p:spPr>
              <a:xfrm>
                <a:off x="2051160" y="755884"/>
                <a:ext cx="12959400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5" name="직사각형 260">
                <a:extLst>
                  <a:ext uri="{FF2B5EF4-FFF2-40B4-BE49-F238E27FC236}">
                    <a16:creationId xmlns:a16="http://schemas.microsoft.com/office/drawing/2014/main" id="{1768343E-FF50-881B-8047-986C1775296A}"/>
                  </a:ext>
                </a:extLst>
              </p:cNvPr>
              <p:cNvSpPr/>
              <p:nvPr/>
            </p:nvSpPr>
            <p:spPr>
              <a:xfrm>
                <a:off x="2051160" y="262779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4" name="직사각형 260">
                <a:extLst>
                  <a:ext uri="{FF2B5EF4-FFF2-40B4-BE49-F238E27FC236}">
                    <a16:creationId xmlns:a16="http://schemas.microsoft.com/office/drawing/2014/main" id="{CA59F29D-C827-3CCE-28FD-AFB2BB69279E}"/>
                  </a:ext>
                </a:extLst>
              </p:cNvPr>
              <p:cNvSpPr/>
              <p:nvPr/>
            </p:nvSpPr>
            <p:spPr>
              <a:xfrm>
                <a:off x="2051160" y="1619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3A0C01FA-730D-9001-24B4-F5E7FD0CCE6F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4746"/>
              <a:chOff x="2051159" y="2392502"/>
              <a:chExt cx="12959400" cy="2124746"/>
            </a:xfrm>
          </p:grpSpPr>
          <p:grpSp>
            <p:nvGrpSpPr>
              <p:cNvPr id="780" name="그룹 779">
                <a:extLst>
                  <a:ext uri="{FF2B5EF4-FFF2-40B4-BE49-F238E27FC236}">
                    <a16:creationId xmlns:a16="http://schemas.microsoft.com/office/drawing/2014/main" id="{538B8FE4-D3E7-BC9D-F5AC-D9EDB17CADE5}"/>
                  </a:ext>
                </a:extLst>
              </p:cNvPr>
              <p:cNvGrpSpPr/>
              <p:nvPr/>
            </p:nvGrpSpPr>
            <p:grpSpPr>
              <a:xfrm>
                <a:off x="2051159" y="2392502"/>
                <a:ext cx="8639025" cy="2124746"/>
                <a:chOff x="2051159" y="2392502"/>
                <a:chExt cx="8639025" cy="2124746"/>
              </a:xfrm>
            </p:grpSpPr>
            <p:cxnSp>
              <p:nvCxnSpPr>
                <p:cNvPr id="647" name="직선 연결선 646">
                  <a:extLst>
                    <a:ext uri="{FF2B5EF4-FFF2-40B4-BE49-F238E27FC236}">
                      <a16:creationId xmlns:a16="http://schemas.microsoft.com/office/drawing/2014/main" id="{63F0B2DC-6C1F-FA49-1A09-59264C79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직선 연결선 647">
                  <a:extLst>
                    <a:ext uri="{FF2B5EF4-FFF2-40B4-BE49-F238E27FC236}">
                      <a16:creationId xmlns:a16="http://schemas.microsoft.com/office/drawing/2014/main" id="{8163F14F-7F37-80A7-ABAC-39A739753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535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직선 연결선 648">
                  <a:extLst>
                    <a:ext uri="{FF2B5EF4-FFF2-40B4-BE49-F238E27FC236}">
                      <a16:creationId xmlns:a16="http://schemas.microsoft.com/office/drawing/2014/main" id="{8F00088E-9327-7352-F07F-A794B5F71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직선 연결선 649">
                  <a:extLst>
                    <a:ext uri="{FF2B5EF4-FFF2-40B4-BE49-F238E27FC236}">
                      <a16:creationId xmlns:a16="http://schemas.microsoft.com/office/drawing/2014/main" id="{2227DD08-C950-777D-BCED-DE3F4DD1B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직선 연결선 650">
                  <a:extLst>
                    <a:ext uri="{FF2B5EF4-FFF2-40B4-BE49-F238E27FC236}">
                      <a16:creationId xmlns:a16="http://schemas.microsoft.com/office/drawing/2014/main" id="{060F0730-18D8-B82A-2FDC-23EE7C5ED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1533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AC1FDD40-0270-B243-A91D-01F564149422}"/>
                    </a:ext>
                  </a:extLst>
                </p:cNvPr>
                <p:cNvGrpSpPr/>
                <p:nvPr/>
              </p:nvGrpSpPr>
              <p:grpSpPr>
                <a:xfrm>
                  <a:off x="2195535" y="2392502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16" name="직선 연결선 715">
                    <a:extLst>
                      <a:ext uri="{FF2B5EF4-FFF2-40B4-BE49-F238E27FC236}">
                        <a16:creationId xmlns:a16="http://schemas.microsoft.com/office/drawing/2014/main" id="{F5053026-BFE1-9216-6780-F0F6DB2103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직선 연결선 716">
                    <a:extLst>
                      <a:ext uri="{FF2B5EF4-FFF2-40B4-BE49-F238E27FC236}">
                        <a16:creationId xmlns:a16="http://schemas.microsoft.com/office/drawing/2014/main" id="{FF60138B-C4A8-11DC-019B-89A48C0E45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직선 연결선 717">
                    <a:extLst>
                      <a:ext uri="{FF2B5EF4-FFF2-40B4-BE49-F238E27FC236}">
                        <a16:creationId xmlns:a16="http://schemas.microsoft.com/office/drawing/2014/main" id="{615A8A5F-FA70-FC94-7BB3-AA8CBD4B16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직선 연결선 718">
                    <a:extLst>
                      <a:ext uri="{FF2B5EF4-FFF2-40B4-BE49-F238E27FC236}">
                        <a16:creationId xmlns:a16="http://schemas.microsoft.com/office/drawing/2014/main" id="{6D902336-1AEE-30F7-C8BE-9D4BB4852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직선 연결선 719">
                    <a:extLst>
                      <a:ext uri="{FF2B5EF4-FFF2-40B4-BE49-F238E27FC236}">
                        <a16:creationId xmlns:a16="http://schemas.microsoft.com/office/drawing/2014/main" id="{B6B3BE97-B5CB-B36B-3EA9-288BE839E7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직선 연결선 720">
                    <a:extLst>
                      <a:ext uri="{FF2B5EF4-FFF2-40B4-BE49-F238E27FC236}">
                        <a16:creationId xmlns:a16="http://schemas.microsoft.com/office/drawing/2014/main" id="{025D339C-8DB7-998E-040C-40F242933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직선 연결선 721">
                    <a:extLst>
                      <a:ext uri="{FF2B5EF4-FFF2-40B4-BE49-F238E27FC236}">
                        <a16:creationId xmlns:a16="http://schemas.microsoft.com/office/drawing/2014/main" id="{43BA6819-D959-203F-1845-3945D4099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직선 연결선 722">
                    <a:extLst>
                      <a:ext uri="{FF2B5EF4-FFF2-40B4-BE49-F238E27FC236}">
                        <a16:creationId xmlns:a16="http://schemas.microsoft.com/office/drawing/2014/main" id="{7E33CE36-9E60-0B2A-EEF8-7636C8EC2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직선 연결선 723">
                    <a:extLst>
                      <a:ext uri="{FF2B5EF4-FFF2-40B4-BE49-F238E27FC236}">
                        <a16:creationId xmlns:a16="http://schemas.microsoft.com/office/drawing/2014/main" id="{21B5907C-B48A-BC08-9445-B3105832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그룹 652">
                  <a:extLst>
                    <a:ext uri="{FF2B5EF4-FFF2-40B4-BE49-F238E27FC236}">
                      <a16:creationId xmlns:a16="http://schemas.microsoft.com/office/drawing/2014/main" id="{7D98970B-4893-7140-1F56-E4B55A3BE18F}"/>
                    </a:ext>
                  </a:extLst>
                </p:cNvPr>
                <p:cNvGrpSpPr/>
                <p:nvPr/>
              </p:nvGrpSpPr>
              <p:grpSpPr>
                <a:xfrm>
                  <a:off x="363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07" name="직선 연결선 706">
                    <a:extLst>
                      <a:ext uri="{FF2B5EF4-FFF2-40B4-BE49-F238E27FC236}">
                        <a16:creationId xmlns:a16="http://schemas.microsoft.com/office/drawing/2014/main" id="{795CF2E9-B1C8-7CC9-E063-E90E48D299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직선 연결선 707">
                    <a:extLst>
                      <a:ext uri="{FF2B5EF4-FFF2-40B4-BE49-F238E27FC236}">
                        <a16:creationId xmlns:a16="http://schemas.microsoft.com/office/drawing/2014/main" id="{20AAF213-FD97-9C50-66B5-B62E3A8C15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직선 연결선 708">
                    <a:extLst>
                      <a:ext uri="{FF2B5EF4-FFF2-40B4-BE49-F238E27FC236}">
                        <a16:creationId xmlns:a16="http://schemas.microsoft.com/office/drawing/2014/main" id="{C3703815-360B-1581-54D6-F036BDE590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직선 연결선 709">
                    <a:extLst>
                      <a:ext uri="{FF2B5EF4-FFF2-40B4-BE49-F238E27FC236}">
                        <a16:creationId xmlns:a16="http://schemas.microsoft.com/office/drawing/2014/main" id="{D3E39091-4020-9416-4813-5F197E3D7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직선 연결선 710">
                    <a:extLst>
                      <a:ext uri="{FF2B5EF4-FFF2-40B4-BE49-F238E27FC236}">
                        <a16:creationId xmlns:a16="http://schemas.microsoft.com/office/drawing/2014/main" id="{8D96DC23-F57F-916B-72F9-883B0E6E20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직선 연결선 711">
                    <a:extLst>
                      <a:ext uri="{FF2B5EF4-FFF2-40B4-BE49-F238E27FC236}">
                        <a16:creationId xmlns:a16="http://schemas.microsoft.com/office/drawing/2014/main" id="{86AC9B87-9B48-8803-9435-EB4D8A35F1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직선 연결선 712">
                    <a:extLst>
                      <a:ext uri="{FF2B5EF4-FFF2-40B4-BE49-F238E27FC236}">
                        <a16:creationId xmlns:a16="http://schemas.microsoft.com/office/drawing/2014/main" id="{3E601F71-1D92-D3CA-02B1-6775A6578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직선 연결선 713">
                    <a:extLst>
                      <a:ext uri="{FF2B5EF4-FFF2-40B4-BE49-F238E27FC236}">
                        <a16:creationId xmlns:a16="http://schemas.microsoft.com/office/drawing/2014/main" id="{E06FFDE4-03A3-E30F-745B-FF6995BDBA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직선 연결선 714">
                    <a:extLst>
                      <a:ext uri="{FF2B5EF4-FFF2-40B4-BE49-F238E27FC236}">
                        <a16:creationId xmlns:a16="http://schemas.microsoft.com/office/drawing/2014/main" id="{ABFE2261-B117-C0C3-5782-2DBBCEC23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그룹 653">
                  <a:extLst>
                    <a:ext uri="{FF2B5EF4-FFF2-40B4-BE49-F238E27FC236}">
                      <a16:creationId xmlns:a16="http://schemas.microsoft.com/office/drawing/2014/main" id="{32FFFD5F-2A30-7117-94E4-A1E2E844A417}"/>
                    </a:ext>
                  </a:extLst>
                </p:cNvPr>
                <p:cNvGrpSpPr/>
                <p:nvPr/>
              </p:nvGrpSpPr>
              <p:grpSpPr>
                <a:xfrm>
                  <a:off x="507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98" name="직선 연결선 697">
                    <a:extLst>
                      <a:ext uri="{FF2B5EF4-FFF2-40B4-BE49-F238E27FC236}">
                        <a16:creationId xmlns:a16="http://schemas.microsoft.com/office/drawing/2014/main" id="{E34931C2-2B47-CD31-E5EE-0E58EB571A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직선 연결선 698">
                    <a:extLst>
                      <a:ext uri="{FF2B5EF4-FFF2-40B4-BE49-F238E27FC236}">
                        <a16:creationId xmlns:a16="http://schemas.microsoft.com/office/drawing/2014/main" id="{927F14F1-A23A-325F-3E0B-36AE1BE8E9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직선 연결선 699">
                    <a:extLst>
                      <a:ext uri="{FF2B5EF4-FFF2-40B4-BE49-F238E27FC236}">
                        <a16:creationId xmlns:a16="http://schemas.microsoft.com/office/drawing/2014/main" id="{5DEE1246-30B8-0E53-2CEF-63FA19784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직선 연결선 700">
                    <a:extLst>
                      <a:ext uri="{FF2B5EF4-FFF2-40B4-BE49-F238E27FC236}">
                        <a16:creationId xmlns:a16="http://schemas.microsoft.com/office/drawing/2014/main" id="{DE424ABA-97D0-FC8E-1B98-EC6C632E4F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직선 연결선 701">
                    <a:extLst>
                      <a:ext uri="{FF2B5EF4-FFF2-40B4-BE49-F238E27FC236}">
                        <a16:creationId xmlns:a16="http://schemas.microsoft.com/office/drawing/2014/main" id="{62D8C766-3F17-167B-02CF-5918AB5E4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직선 연결선 702">
                    <a:extLst>
                      <a:ext uri="{FF2B5EF4-FFF2-40B4-BE49-F238E27FC236}">
                        <a16:creationId xmlns:a16="http://schemas.microsoft.com/office/drawing/2014/main" id="{F2451D1C-5328-4984-4548-2C586BAAE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직선 연결선 703">
                    <a:extLst>
                      <a:ext uri="{FF2B5EF4-FFF2-40B4-BE49-F238E27FC236}">
                        <a16:creationId xmlns:a16="http://schemas.microsoft.com/office/drawing/2014/main" id="{403158B1-ABB5-8DA3-57FB-02AAF6DB5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직선 연결선 704">
                    <a:extLst>
                      <a:ext uri="{FF2B5EF4-FFF2-40B4-BE49-F238E27FC236}">
                        <a16:creationId xmlns:a16="http://schemas.microsoft.com/office/drawing/2014/main" id="{2B80DE45-4FD7-936E-E466-AD8A3F70B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직선 연결선 705">
                    <a:extLst>
                      <a:ext uri="{FF2B5EF4-FFF2-40B4-BE49-F238E27FC236}">
                        <a16:creationId xmlns:a16="http://schemas.microsoft.com/office/drawing/2014/main" id="{F9DC3B41-1403-4CBF-3030-F29F204A09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그룹 654">
                  <a:extLst>
                    <a:ext uri="{FF2B5EF4-FFF2-40B4-BE49-F238E27FC236}">
                      <a16:creationId xmlns:a16="http://schemas.microsoft.com/office/drawing/2014/main" id="{18CC69F6-3412-D4D6-74B0-70B689A6266B}"/>
                    </a:ext>
                  </a:extLst>
                </p:cNvPr>
                <p:cNvGrpSpPr/>
                <p:nvPr/>
              </p:nvGrpSpPr>
              <p:grpSpPr>
                <a:xfrm>
                  <a:off x="651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9" name="직선 연결선 688">
                    <a:extLst>
                      <a:ext uri="{FF2B5EF4-FFF2-40B4-BE49-F238E27FC236}">
                        <a16:creationId xmlns:a16="http://schemas.microsoft.com/office/drawing/2014/main" id="{18792862-90BF-0952-8F2A-3B1F73AC0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직선 연결선 689">
                    <a:extLst>
                      <a:ext uri="{FF2B5EF4-FFF2-40B4-BE49-F238E27FC236}">
                        <a16:creationId xmlns:a16="http://schemas.microsoft.com/office/drawing/2014/main" id="{C52A7552-9D3B-0CA5-3ABD-E002A2335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직선 연결선 690">
                    <a:extLst>
                      <a:ext uri="{FF2B5EF4-FFF2-40B4-BE49-F238E27FC236}">
                        <a16:creationId xmlns:a16="http://schemas.microsoft.com/office/drawing/2014/main" id="{FB1B5E0A-9C28-E315-79CA-BFBCCCDB51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직선 연결선 691">
                    <a:extLst>
                      <a:ext uri="{FF2B5EF4-FFF2-40B4-BE49-F238E27FC236}">
                        <a16:creationId xmlns:a16="http://schemas.microsoft.com/office/drawing/2014/main" id="{77BA8E3E-C2BD-FF17-785E-1D65B987D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직선 연결선 692">
                    <a:extLst>
                      <a:ext uri="{FF2B5EF4-FFF2-40B4-BE49-F238E27FC236}">
                        <a16:creationId xmlns:a16="http://schemas.microsoft.com/office/drawing/2014/main" id="{BB4AF1B2-712E-465A-5CAE-B1979040A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직선 연결선 693">
                    <a:extLst>
                      <a:ext uri="{FF2B5EF4-FFF2-40B4-BE49-F238E27FC236}">
                        <a16:creationId xmlns:a16="http://schemas.microsoft.com/office/drawing/2014/main" id="{2E781821-AFF2-A354-3A3F-7C3AB46C7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직선 연결선 694">
                    <a:extLst>
                      <a:ext uri="{FF2B5EF4-FFF2-40B4-BE49-F238E27FC236}">
                        <a16:creationId xmlns:a16="http://schemas.microsoft.com/office/drawing/2014/main" id="{E46C0B26-7848-07C9-2CED-729C6836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직선 연결선 695">
                    <a:extLst>
                      <a:ext uri="{FF2B5EF4-FFF2-40B4-BE49-F238E27FC236}">
                        <a16:creationId xmlns:a16="http://schemas.microsoft.com/office/drawing/2014/main" id="{19FE9C52-BBA7-49F4-A64A-C03B37309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직선 연결선 696">
                    <a:extLst>
                      <a:ext uri="{FF2B5EF4-FFF2-40B4-BE49-F238E27FC236}">
                        <a16:creationId xmlns:a16="http://schemas.microsoft.com/office/drawing/2014/main" id="{973582B4-7812-40B3-0CD4-E7DB0724E4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그룹 655">
                  <a:extLst>
                    <a:ext uri="{FF2B5EF4-FFF2-40B4-BE49-F238E27FC236}">
                      <a16:creationId xmlns:a16="http://schemas.microsoft.com/office/drawing/2014/main" id="{839220CE-41C6-BE8E-7C22-C72A4473F482}"/>
                    </a:ext>
                  </a:extLst>
                </p:cNvPr>
                <p:cNvGrpSpPr/>
                <p:nvPr/>
              </p:nvGrpSpPr>
              <p:grpSpPr>
                <a:xfrm>
                  <a:off x="795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0" name="직선 연결선 679">
                    <a:extLst>
                      <a:ext uri="{FF2B5EF4-FFF2-40B4-BE49-F238E27FC236}">
                        <a16:creationId xmlns:a16="http://schemas.microsoft.com/office/drawing/2014/main" id="{3E02B019-7421-CD1A-A370-FD535EC087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연결선 680">
                    <a:extLst>
                      <a:ext uri="{FF2B5EF4-FFF2-40B4-BE49-F238E27FC236}">
                        <a16:creationId xmlns:a16="http://schemas.microsoft.com/office/drawing/2014/main" id="{97EFCEAC-D4A9-7360-20A6-C14DCADB13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직선 연결선 681">
                    <a:extLst>
                      <a:ext uri="{FF2B5EF4-FFF2-40B4-BE49-F238E27FC236}">
                        <a16:creationId xmlns:a16="http://schemas.microsoft.com/office/drawing/2014/main" id="{3BDCE62D-9B1B-66B1-E40A-B82FE7FE4F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직선 연결선 682">
                    <a:extLst>
                      <a:ext uri="{FF2B5EF4-FFF2-40B4-BE49-F238E27FC236}">
                        <a16:creationId xmlns:a16="http://schemas.microsoft.com/office/drawing/2014/main" id="{D3E2ACCC-9199-298F-9665-B1CBF4F758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직선 연결선 683">
                    <a:extLst>
                      <a:ext uri="{FF2B5EF4-FFF2-40B4-BE49-F238E27FC236}">
                        <a16:creationId xmlns:a16="http://schemas.microsoft.com/office/drawing/2014/main" id="{1830CE88-8CC8-C6B0-D9F7-5EB218600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직선 연결선 684">
                    <a:extLst>
                      <a:ext uri="{FF2B5EF4-FFF2-40B4-BE49-F238E27FC236}">
                        <a16:creationId xmlns:a16="http://schemas.microsoft.com/office/drawing/2014/main" id="{B2A6B4A9-FC63-3BFC-1C21-736DCD696D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직선 연결선 685">
                    <a:extLst>
                      <a:ext uri="{FF2B5EF4-FFF2-40B4-BE49-F238E27FC236}">
                        <a16:creationId xmlns:a16="http://schemas.microsoft.com/office/drawing/2014/main" id="{BF989475-9054-239E-81FD-9CA58FA4BE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직선 연결선 686">
                    <a:extLst>
                      <a:ext uri="{FF2B5EF4-FFF2-40B4-BE49-F238E27FC236}">
                        <a16:creationId xmlns:a16="http://schemas.microsoft.com/office/drawing/2014/main" id="{D14E881E-FD48-1B0E-CD06-CC3D676F89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직선 연결선 687">
                    <a:extLst>
                      <a:ext uri="{FF2B5EF4-FFF2-40B4-BE49-F238E27FC236}">
                        <a16:creationId xmlns:a16="http://schemas.microsoft.com/office/drawing/2014/main" id="{50548EB4-5270-1254-EAA1-C7A45C561C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그룹 656">
                  <a:extLst>
                    <a:ext uri="{FF2B5EF4-FFF2-40B4-BE49-F238E27FC236}">
                      <a16:creationId xmlns:a16="http://schemas.microsoft.com/office/drawing/2014/main" id="{66D11B81-62AF-0EE9-119D-116FBD4FA373}"/>
                    </a:ext>
                  </a:extLst>
                </p:cNvPr>
                <p:cNvGrpSpPr/>
                <p:nvPr/>
              </p:nvGrpSpPr>
              <p:grpSpPr>
                <a:xfrm>
                  <a:off x="9395533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71" name="직선 연결선 670">
                    <a:extLst>
                      <a:ext uri="{FF2B5EF4-FFF2-40B4-BE49-F238E27FC236}">
                        <a16:creationId xmlns:a16="http://schemas.microsoft.com/office/drawing/2014/main" id="{F5E6ACBB-65CD-406C-1ECD-7AC262ABE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연결선 671">
                    <a:extLst>
                      <a:ext uri="{FF2B5EF4-FFF2-40B4-BE49-F238E27FC236}">
                        <a16:creationId xmlns:a16="http://schemas.microsoft.com/office/drawing/2014/main" id="{0AD2BDB2-8E74-B4C4-D1CA-9EE637FFF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직선 연결선 672">
                    <a:extLst>
                      <a:ext uri="{FF2B5EF4-FFF2-40B4-BE49-F238E27FC236}">
                        <a16:creationId xmlns:a16="http://schemas.microsoft.com/office/drawing/2014/main" id="{EFD37ADD-B5B1-38DD-9DE7-10D6DD0B4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EA23DF37-98BC-B8B5-7F5B-8B419BF16F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직선 연결선 674">
                    <a:extLst>
                      <a:ext uri="{FF2B5EF4-FFF2-40B4-BE49-F238E27FC236}">
                        <a16:creationId xmlns:a16="http://schemas.microsoft.com/office/drawing/2014/main" id="{F5583D5B-4E2D-F81F-762B-2D00DBA29C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직선 연결선 675">
                    <a:extLst>
                      <a:ext uri="{FF2B5EF4-FFF2-40B4-BE49-F238E27FC236}">
                        <a16:creationId xmlns:a16="http://schemas.microsoft.com/office/drawing/2014/main" id="{53E6D8EC-127D-94D3-689F-BE3E3B36C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직선 연결선 676">
                    <a:extLst>
                      <a:ext uri="{FF2B5EF4-FFF2-40B4-BE49-F238E27FC236}">
                        <a16:creationId xmlns:a16="http://schemas.microsoft.com/office/drawing/2014/main" id="{151F15BD-EC80-42E9-0B53-6EF83D2B9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직선 연결선 677">
                    <a:extLst>
                      <a:ext uri="{FF2B5EF4-FFF2-40B4-BE49-F238E27FC236}">
                        <a16:creationId xmlns:a16="http://schemas.microsoft.com/office/drawing/2014/main" id="{7486EFDE-9852-51C6-60B5-4BE3134D71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직선 연결선 678">
                    <a:extLst>
                      <a:ext uri="{FF2B5EF4-FFF2-40B4-BE49-F238E27FC236}">
                        <a16:creationId xmlns:a16="http://schemas.microsoft.com/office/drawing/2014/main" id="{15204BE1-B8FD-DA25-4E95-322F14C13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8" name="직선 연결선 657">
                  <a:extLst>
                    <a:ext uri="{FF2B5EF4-FFF2-40B4-BE49-F238E27FC236}">
                      <a16:creationId xmlns:a16="http://schemas.microsoft.com/office/drawing/2014/main" id="{FE1C036C-DE39-3B85-7062-C46B9D320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FCCDECEB-16FD-EFCF-2BA9-6D451A5B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1159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9" name="그룹 778">
                <a:extLst>
                  <a:ext uri="{FF2B5EF4-FFF2-40B4-BE49-F238E27FC236}">
                    <a16:creationId xmlns:a16="http://schemas.microsoft.com/office/drawing/2014/main" id="{BC117D9B-51B7-4B42-D7B5-02D602FEBF80}"/>
                  </a:ext>
                </a:extLst>
              </p:cNvPr>
              <p:cNvGrpSpPr/>
              <p:nvPr/>
            </p:nvGrpSpPr>
            <p:grpSpPr>
              <a:xfrm>
                <a:off x="10690184" y="2392502"/>
                <a:ext cx="4320375" cy="2124746"/>
                <a:chOff x="10690184" y="5003745"/>
                <a:chExt cx="4320375" cy="2124746"/>
              </a:xfrm>
            </p:grpSpPr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292EB9E5-0A9C-8013-7097-783CF6CF7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9518BC1F-7826-267A-C5E1-57E93A64B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0560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1B02E7B0-B1BC-9E7F-070B-1FCD6EF2C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7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4852A5D1-5A08-9781-DD0E-CC9849ABEA3E}"/>
                    </a:ext>
                  </a:extLst>
                </p:cNvPr>
                <p:cNvGrpSpPr/>
                <p:nvPr/>
              </p:nvGrpSpPr>
              <p:grpSpPr>
                <a:xfrm>
                  <a:off x="10834560" y="5003745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65" name="직선 연결선 764">
                    <a:extLst>
                      <a:ext uri="{FF2B5EF4-FFF2-40B4-BE49-F238E27FC236}">
                        <a16:creationId xmlns:a16="http://schemas.microsoft.com/office/drawing/2014/main" id="{01EBA158-057E-31D3-1243-21BCA9DCD4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08E577D9-3441-9B2D-0A3E-308D17D1B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0392F574-2860-0026-79B2-458E643CC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2860FB19-27E9-7E30-A74E-890D7EA75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371CD4DD-6678-58AC-D793-EBCFEAF5C3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2BC85952-A870-5046-A136-B1518390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80A9F650-3B90-A8AC-48D9-E610BBE3A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C281871C-8E63-D1E9-5CBA-8A6ADE1A04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직선 연결선 772">
                    <a:extLst>
                      <a:ext uri="{FF2B5EF4-FFF2-40B4-BE49-F238E27FC236}">
                        <a16:creationId xmlns:a16="http://schemas.microsoft.com/office/drawing/2014/main" id="{2ACBEDEA-85FC-FEA8-9A03-8EBC73954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A2394C36-D887-4B5C-4A01-52D4775B4509}"/>
                    </a:ext>
                  </a:extLst>
                </p:cNvPr>
                <p:cNvGrpSpPr/>
                <p:nvPr/>
              </p:nvGrpSpPr>
              <p:grpSpPr>
                <a:xfrm>
                  <a:off x="12274560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6D4323C3-83B2-43C2-BB2C-61AEF45AC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8813A2A7-30A8-2F28-DAEE-FE1B1D72FF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F4BE8B2C-5BA3-5A78-3E52-449BEE9D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직선 연결선 758">
                    <a:extLst>
                      <a:ext uri="{FF2B5EF4-FFF2-40B4-BE49-F238E27FC236}">
                        <a16:creationId xmlns:a16="http://schemas.microsoft.com/office/drawing/2014/main" id="{AEA8BC8D-ABB8-8EA2-E781-E0060EA74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5F6503D8-0F38-BD62-2560-EE6B63B34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4A67E247-6AB6-5BE7-D482-75309CC5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645139E5-913C-6318-C101-CFE0A7EF9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CDE86EAC-ACC4-168D-0335-9254B97D7B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9C09A3AD-FC60-CC7E-2885-865CCDB3F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DECA5F45-9BBE-FF5E-3F83-927265E6524A}"/>
                    </a:ext>
                  </a:extLst>
                </p:cNvPr>
                <p:cNvGrpSpPr/>
                <p:nvPr/>
              </p:nvGrpSpPr>
              <p:grpSpPr>
                <a:xfrm>
                  <a:off x="13714559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6B5980CA-CEB3-B11B-5A24-8A2F06681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88CB1720-22B7-2428-E89C-C44221D90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E63F1CE6-1D47-D984-EB30-45B9AF022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1DEEA151-2F4C-86CF-CDB8-43BC739CE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직선 연결선 750">
                    <a:extLst>
                      <a:ext uri="{FF2B5EF4-FFF2-40B4-BE49-F238E27FC236}">
                        <a16:creationId xmlns:a16="http://schemas.microsoft.com/office/drawing/2014/main" id="{2A460253-E207-B72F-61E4-FFC1374333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02B4C841-47F5-8B07-8896-03F168CFB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E94D9178-0119-38E6-8C92-87AD61005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1C2C8CD5-62A0-904C-2414-0BF7A2A74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EE9642C2-375F-6917-A761-3ECAA3D9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C0B56DC-8C4F-9CC0-E521-B051F572E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12419157-FFDF-7C4E-10ED-E073B058086E}"/>
              </a:ext>
            </a:extLst>
          </p:cNvPr>
          <p:cNvSpPr txBox="1"/>
          <p:nvPr/>
        </p:nvSpPr>
        <p:spPr>
          <a:xfrm>
            <a:off x="3038587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10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381845D0-927A-30AB-87B2-D5C615269A98}"/>
              </a:ext>
            </a:extLst>
          </p:cNvPr>
          <p:cNvSpPr txBox="1"/>
          <p:nvPr/>
        </p:nvSpPr>
        <p:spPr>
          <a:xfrm>
            <a:off x="11616221" y="579719"/>
            <a:ext cx="12182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b="1" dirty="0">
                <a:effectLst/>
              </a:rPr>
              <a:t>90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31AA4112-0D51-98FE-4BA5-F0C250A76C70}"/>
              </a:ext>
            </a:extLst>
          </p:cNvPr>
          <p:cNvSpPr txBox="1"/>
          <p:nvPr/>
        </p:nvSpPr>
        <p:spPr>
          <a:xfrm>
            <a:off x="411120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20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10466EE7-6309-8000-5FB9-E0889D707AED}"/>
              </a:ext>
            </a:extLst>
          </p:cNvPr>
          <p:cNvSpPr txBox="1"/>
          <p:nvPr/>
        </p:nvSpPr>
        <p:spPr>
          <a:xfrm>
            <a:off x="5176901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30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69144351-7941-CA8C-AA67-664C0378B648}"/>
              </a:ext>
            </a:extLst>
          </p:cNvPr>
          <p:cNvSpPr txBox="1"/>
          <p:nvPr/>
        </p:nvSpPr>
        <p:spPr>
          <a:xfrm>
            <a:off x="625826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40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46F2925C-9C9D-2041-C6A2-C1B4B521A816}"/>
              </a:ext>
            </a:extLst>
          </p:cNvPr>
          <p:cNvSpPr txBox="1"/>
          <p:nvPr/>
        </p:nvSpPr>
        <p:spPr>
          <a:xfrm>
            <a:off x="7330875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50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8988DB90-FF26-6161-F75E-F1DE037211D4}"/>
              </a:ext>
            </a:extLst>
          </p:cNvPr>
          <p:cNvSpPr txBox="1"/>
          <p:nvPr/>
        </p:nvSpPr>
        <p:spPr>
          <a:xfrm>
            <a:off x="8393737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60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7704908-72FF-38A9-9986-751034838D03}"/>
              </a:ext>
            </a:extLst>
          </p:cNvPr>
          <p:cNvSpPr txBox="1"/>
          <p:nvPr/>
        </p:nvSpPr>
        <p:spPr>
          <a:xfrm>
            <a:off x="947599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70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DD0E0F18-A5B3-1B5D-F53C-49B7008DE935}"/>
              </a:ext>
            </a:extLst>
          </p:cNvPr>
          <p:cNvSpPr txBox="1"/>
          <p:nvPr/>
        </p:nvSpPr>
        <p:spPr>
          <a:xfrm>
            <a:off x="1984950" y="591411"/>
            <a:ext cx="5770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0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BA9A88A6-D890-143E-A58B-E8DEC6D85FB4}"/>
              </a:ext>
            </a:extLst>
          </p:cNvPr>
          <p:cNvSpPr txBox="1"/>
          <p:nvPr/>
        </p:nvSpPr>
        <p:spPr>
          <a:xfrm>
            <a:off x="3906209" y="1523187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18</a:t>
            </a:r>
          </a:p>
        </p:txBody>
      </p:sp>
      <p:sp>
        <p:nvSpPr>
          <p:cNvPr id="618" name="직사각형 310">
            <a:extLst>
              <a:ext uri="{FF2B5EF4-FFF2-40B4-BE49-F238E27FC236}">
                <a16:creationId xmlns:a16="http://schemas.microsoft.com/office/drawing/2014/main" id="{A46FE7AD-5E50-BBE9-38D0-A27F6C3BCF93}"/>
              </a:ext>
            </a:extLst>
          </p:cNvPr>
          <p:cNvSpPr/>
          <p:nvPr/>
        </p:nvSpPr>
        <p:spPr>
          <a:xfrm>
            <a:off x="2016488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돌리기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9" name="직사각형 310">
            <a:extLst>
              <a:ext uri="{FF2B5EF4-FFF2-40B4-BE49-F238E27FC236}">
                <a16:creationId xmlns:a16="http://schemas.microsoft.com/office/drawing/2014/main" id="{99EDCD7E-9D2F-0175-C218-2EDAC35BB5B0}"/>
              </a:ext>
            </a:extLst>
          </p:cNvPr>
          <p:cNvSpPr/>
          <p:nvPr/>
        </p:nvSpPr>
        <p:spPr>
          <a:xfrm>
            <a:off x="3625409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들어 올린 후 유지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0" name="직사각형 310">
            <a:extLst>
              <a:ext uri="{FF2B5EF4-FFF2-40B4-BE49-F238E27FC236}">
                <a16:creationId xmlns:a16="http://schemas.microsoft.com/office/drawing/2014/main" id="{5A3C9A0B-FC5D-7821-3C88-B1F5311F30A2}"/>
              </a:ext>
            </a:extLst>
          </p:cNvPr>
          <p:cNvSpPr/>
          <p:nvPr/>
        </p:nvSpPr>
        <p:spPr>
          <a:xfrm>
            <a:off x="5237168" y="1181458"/>
            <a:ext cx="1072057" cy="144000"/>
          </a:xfrm>
          <a:prstGeom prst="rect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621" name="직사각형 310">
            <a:extLst>
              <a:ext uri="{FF2B5EF4-FFF2-40B4-BE49-F238E27FC236}">
                <a16:creationId xmlns:a16="http://schemas.microsoft.com/office/drawing/2014/main" id="{FB317A64-75AB-BF79-C9ED-98FABF56ED5F}"/>
              </a:ext>
            </a:extLst>
          </p:cNvPr>
          <p:cNvSpPr/>
          <p:nvPr/>
        </p:nvSpPr>
        <p:spPr>
          <a:xfrm>
            <a:off x="2016488" y="1420520"/>
            <a:ext cx="1070056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2" name="직사각형 310">
            <a:extLst>
              <a:ext uri="{FF2B5EF4-FFF2-40B4-BE49-F238E27FC236}">
                <a16:creationId xmlns:a16="http://schemas.microsoft.com/office/drawing/2014/main" id="{EDD7466C-31B0-DA21-CC03-F8875BBDED70}"/>
              </a:ext>
            </a:extLst>
          </p:cNvPr>
          <p:cNvSpPr/>
          <p:nvPr/>
        </p:nvSpPr>
        <p:spPr>
          <a:xfrm>
            <a:off x="5237168" y="1421431"/>
            <a:ext cx="1072057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sp>
        <p:nvSpPr>
          <p:cNvPr id="615" name="폭발: 8pt 614">
            <a:extLst>
              <a:ext uri="{FF2B5EF4-FFF2-40B4-BE49-F238E27FC236}">
                <a16:creationId xmlns:a16="http://schemas.microsoft.com/office/drawing/2014/main" id="{18B700B5-4DD4-D417-DBEC-D0D8A789D2D3}"/>
              </a:ext>
            </a:extLst>
          </p:cNvPr>
          <p:cNvSpPr/>
          <p:nvPr/>
        </p:nvSpPr>
        <p:spPr>
          <a:xfrm>
            <a:off x="7250897" y="2128409"/>
            <a:ext cx="252397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7" name="직사각형 310">
            <a:extLst>
              <a:ext uri="{FF2B5EF4-FFF2-40B4-BE49-F238E27FC236}">
                <a16:creationId xmlns:a16="http://schemas.microsoft.com/office/drawing/2014/main" id="{919F7F9A-EB05-F7B6-80E1-6E22F69E2468}"/>
              </a:ext>
            </a:extLst>
          </p:cNvPr>
          <p:cNvSpPr/>
          <p:nvPr/>
        </p:nvSpPr>
        <p:spPr>
          <a:xfrm>
            <a:off x="2016487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9" name="직사각형 310">
            <a:extLst>
              <a:ext uri="{FF2B5EF4-FFF2-40B4-BE49-F238E27FC236}">
                <a16:creationId xmlns:a16="http://schemas.microsoft.com/office/drawing/2014/main" id="{DD7FADFD-2C9E-7679-B9DB-671BF55FC7E7}"/>
              </a:ext>
            </a:extLst>
          </p:cNvPr>
          <p:cNvSpPr/>
          <p:nvPr/>
        </p:nvSpPr>
        <p:spPr>
          <a:xfrm>
            <a:off x="8450450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7" name="직사각형 310">
            <a:extLst>
              <a:ext uri="{FF2B5EF4-FFF2-40B4-BE49-F238E27FC236}">
                <a16:creationId xmlns:a16="http://schemas.microsoft.com/office/drawing/2014/main" id="{A89CAACC-A3AA-5167-FCC4-0504339BA6B2}"/>
              </a:ext>
            </a:extLst>
          </p:cNvPr>
          <p:cNvSpPr/>
          <p:nvPr/>
        </p:nvSpPr>
        <p:spPr>
          <a:xfrm>
            <a:off x="3949490" y="1636704"/>
            <a:ext cx="1287137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1-3]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위치 표시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8" name="직사각형 310">
            <a:extLst>
              <a:ext uri="{FF2B5EF4-FFF2-40B4-BE49-F238E27FC236}">
                <a16:creationId xmlns:a16="http://schemas.microsoft.com/office/drawing/2014/main" id="{8A0EAD5D-C766-630F-4FF2-B5152AC29D3D}"/>
              </a:ext>
            </a:extLst>
          </p:cNvPr>
          <p:cNvSpPr/>
          <p:nvPr/>
        </p:nvSpPr>
        <p:spPr>
          <a:xfrm>
            <a:off x="5236627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공격 위치에 창과 함께 용이 낙하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3" name="직사각형 310">
            <a:extLst>
              <a:ext uri="{FF2B5EF4-FFF2-40B4-BE49-F238E27FC236}">
                <a16:creationId xmlns:a16="http://schemas.microsoft.com/office/drawing/2014/main" id="{5EC18D51-36BA-4152-9A27-B7F6640EBC0A}"/>
              </a:ext>
            </a:extLst>
          </p:cNvPr>
          <p:cNvSpPr/>
          <p:nvPr/>
        </p:nvSpPr>
        <p:spPr>
          <a:xfrm>
            <a:off x="2016488" y="1636748"/>
            <a:ext cx="1608921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4" name="직사각형 310">
            <a:extLst>
              <a:ext uri="{FF2B5EF4-FFF2-40B4-BE49-F238E27FC236}">
                <a16:creationId xmlns:a16="http://schemas.microsoft.com/office/drawing/2014/main" id="{23D541C1-710B-B615-EA49-B8B77207A205}"/>
              </a:ext>
            </a:extLst>
          </p:cNvPr>
          <p:cNvSpPr/>
          <p:nvPr/>
        </p:nvSpPr>
        <p:spPr>
          <a:xfrm>
            <a:off x="2016488" y="1888703"/>
            <a:ext cx="3217565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클래스 마크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0" name="직사각형 310">
            <a:extLst>
              <a:ext uri="{FF2B5EF4-FFF2-40B4-BE49-F238E27FC236}">
                <a16:creationId xmlns:a16="http://schemas.microsoft.com/office/drawing/2014/main" id="{EE8F919F-5396-9026-7B97-C1E86CCF3CD8}"/>
              </a:ext>
            </a:extLst>
          </p:cNvPr>
          <p:cNvSpPr/>
          <p:nvPr/>
        </p:nvSpPr>
        <p:spPr>
          <a:xfrm>
            <a:off x="8454468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꽂힌 창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지면 균열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E51A21-A1C9-1B1C-3968-2E6C230AE048}"/>
              </a:ext>
            </a:extLst>
          </p:cNvPr>
          <p:cNvSpPr txBox="1"/>
          <p:nvPr/>
        </p:nvSpPr>
        <p:spPr>
          <a:xfrm>
            <a:off x="1055080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C490F-1D06-2BCD-BD58-1398A24A46B2}"/>
              </a:ext>
            </a:extLst>
          </p:cNvPr>
          <p:cNvSpPr txBox="1"/>
          <p:nvPr/>
        </p:nvSpPr>
        <p:spPr>
          <a:xfrm>
            <a:off x="3578050" y="658711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15</a:t>
            </a: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9FCFC2FC-204A-86C0-4AE3-BC11136402C3}"/>
              </a:ext>
            </a:extLst>
          </p:cNvPr>
          <p:cNvSpPr/>
          <p:nvPr/>
        </p:nvSpPr>
        <p:spPr>
          <a:xfrm>
            <a:off x="2016488" y="755884"/>
            <a:ext cx="9655822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sz="1600" dirty="0"/>
          </a:p>
        </p:txBody>
      </p:sp>
      <p:grpSp>
        <p:nvGrpSpPr>
          <p:cNvPr id="604" name="그룹 603">
            <a:extLst>
              <a:ext uri="{FF2B5EF4-FFF2-40B4-BE49-F238E27FC236}">
                <a16:creationId xmlns:a16="http://schemas.microsoft.com/office/drawing/2014/main" id="{A2543EE5-2F4D-C4AF-224C-EF5D4852A8B7}"/>
              </a:ext>
            </a:extLst>
          </p:cNvPr>
          <p:cNvGrpSpPr/>
          <p:nvPr/>
        </p:nvGrpSpPr>
        <p:grpSpPr>
          <a:xfrm>
            <a:off x="1976633" y="2674040"/>
            <a:ext cx="1624616" cy="159462"/>
            <a:chOff x="1061050" y="2978508"/>
            <a:chExt cx="2181072" cy="159462"/>
          </a:xfrm>
        </p:grpSpPr>
        <p:sp>
          <p:nvSpPr>
            <p:cNvPr id="605" name="직사각형 310">
              <a:extLst>
                <a:ext uri="{FF2B5EF4-FFF2-40B4-BE49-F238E27FC236}">
                  <a16:creationId xmlns:a16="http://schemas.microsoft.com/office/drawing/2014/main" id="{F8E0070A-2B22-9298-A561-42022EE43DCB}"/>
                </a:ext>
              </a:extLst>
            </p:cNvPr>
            <p:cNvSpPr/>
            <p:nvPr/>
          </p:nvSpPr>
          <p:spPr>
            <a:xfrm>
              <a:off x="1113670" y="2978508"/>
              <a:ext cx="2128452" cy="159462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(6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 지속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endPara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6" name="다이아몬드 605">
              <a:extLst>
                <a:ext uri="{FF2B5EF4-FFF2-40B4-BE49-F238E27FC236}">
                  <a16:creationId xmlns:a16="http://schemas.microsoft.com/office/drawing/2014/main" id="{52FECC14-EC14-CEE4-4325-A4D5443FE4BE}"/>
                </a:ext>
              </a:extLst>
            </p:cNvPr>
            <p:cNvSpPr/>
            <p:nvPr/>
          </p:nvSpPr>
          <p:spPr>
            <a:xfrm>
              <a:off x="1061050" y="3018639"/>
              <a:ext cx="108000" cy="792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D3627B4-2E23-8ACE-DB88-1616627125AE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D3516-CD05-A996-9638-9CA14B02A80C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청룡진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_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연출비교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.</a:t>
            </a:r>
            <a:r>
              <a:rPr lang="en-US" altLang="ko-KR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svg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 </a:t>
            </a:r>
            <a:endParaRPr lang="en-US" altLang="ko-KR" sz="999" b="1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4" name="직사각형 310">
            <a:extLst>
              <a:ext uri="{FF2B5EF4-FFF2-40B4-BE49-F238E27FC236}">
                <a16:creationId xmlns:a16="http://schemas.microsoft.com/office/drawing/2014/main" id="{41A13D55-BD8B-495C-DF0E-3A9860664879}"/>
              </a:ext>
            </a:extLst>
          </p:cNvPr>
          <p:cNvSpPr/>
          <p:nvPr/>
        </p:nvSpPr>
        <p:spPr>
          <a:xfrm>
            <a:off x="5236626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47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24231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2785,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C4031-BB05-69B9-6B6C-980F295D5162}"/>
              </a:ext>
            </a:extLst>
          </p:cNvPr>
          <p:cNvGrpSpPr/>
          <p:nvPr/>
        </p:nvGrpSpPr>
        <p:grpSpPr>
          <a:xfrm>
            <a:off x="192088" y="2412217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DE979D-81D3-0CEA-E3BE-00CE03F2B30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9C2B-0BA2-3EAC-4D9B-BB9EF0D4FAF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BEDD1A1-6E98-379B-592A-3A71056EA9A5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BF57C86-091D-E2D3-0090-D04779C45CC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3CD25-033A-4693-73D2-85829F53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15573"/>
              </p:ext>
            </p:extLst>
          </p:nvPr>
        </p:nvGraphicFramePr>
        <p:xfrm>
          <a:off x="192088" y="2859991"/>
          <a:ext cx="10323195" cy="30326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33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06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65296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1.0}, </a:t>
                      </a:r>
                    </a:p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FAED0A7-3B41-4B7F-DE0B-F5C305EDA4D4}"/>
              </a:ext>
            </a:extLst>
          </p:cNvPr>
          <p:cNvSpPr txBox="1"/>
          <p:nvPr/>
        </p:nvSpPr>
        <p:spPr>
          <a:xfrm>
            <a:off x="9806428" y="1865496"/>
            <a:ext cx="2184944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(Skill-Effect Table)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26118-F59E-7042-B99A-D888AFD4850B}"/>
              </a:ext>
            </a:extLst>
          </p:cNvPr>
          <p:cNvSpPr txBox="1"/>
          <p:nvPr/>
        </p:nvSpPr>
        <p:spPr>
          <a:xfrm>
            <a:off x="9352779" y="6152063"/>
            <a:ext cx="2638593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트라이포드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(Tripod-Effect Table)</a:t>
            </a:r>
          </a:p>
        </p:txBody>
      </p:sp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432DB0D-1472-52E3-307A-45EA597B54B7}"/>
              </a:ext>
            </a:extLst>
          </p:cNvPr>
          <p:cNvSpPr txBox="1"/>
          <p:nvPr/>
        </p:nvSpPr>
        <p:spPr>
          <a:xfrm>
            <a:off x="10559970" y="1732393"/>
            <a:ext cx="5039841" cy="32060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스킬 시전 시 캐릭터의 정면 방향으로 좌우에는 </a:t>
            </a:r>
            <a:r>
              <a:rPr lang="ko-KR" altLang="en-US" sz="1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회전 반경의 최대 각도</a:t>
            </a:r>
            <a:r>
              <a:rPr lang="en-US" altLang="ko-KR" sz="1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(90</a:t>
            </a:r>
            <a:r>
              <a:rPr lang="ko-KR" altLang="en-US" sz="1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도</a:t>
            </a:r>
            <a:r>
              <a:rPr lang="en-US" altLang="ko-KR" sz="1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가 선으로 표시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되며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  <a:p>
            <a:pPr>
              <a:spcAft>
                <a:spcPts val="101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중심에는 </a:t>
            </a:r>
            <a:r>
              <a:rPr lang="ko-KR" altLang="en-US" sz="1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창의 날 모양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의 이펙트로 </a:t>
            </a:r>
            <a:r>
              <a:rPr lang="ko-KR" altLang="en-US" sz="1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공격의 방향을</a:t>
            </a:r>
            <a:r>
              <a:rPr lang="en-US" altLang="ko-KR" sz="1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표시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합니다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8098</TotalTime>
  <Words>2375</Words>
  <Application>Microsoft Office PowerPoint</Application>
  <PresentationFormat>와이드스크린</PresentationFormat>
  <Paragraphs>530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Noto Sans KR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298</cp:revision>
  <dcterms:created xsi:type="dcterms:W3CDTF">2025-06-06T11:22:44Z</dcterms:created>
  <dcterms:modified xsi:type="dcterms:W3CDTF">2025-07-16T12:50:08Z</dcterms:modified>
</cp:coreProperties>
</file>